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492404.46000000008</c:v>
                </c:pt>
                <c:pt idx="8">
                  <c:v>427501.57999999996</c:v>
                </c:pt>
                <c:pt idx="9">
                  <c:v>408352.75</c:v>
                </c:pt>
                <c:pt idx="10">
                  <c:v>416316.51999999996</c:v>
                </c:pt>
                <c:pt idx="11">
                  <c:v>382622.93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5358767.9399999995</c:v>
                </c:pt>
                <c:pt idx="11">
                  <c:v>5741390.8699999992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6654626.3513891939</c:v>
                </c:pt>
                <c:pt idx="11">
                  <c:v>7129775.2403003527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73.498000455224172</c:v>
                </c:pt>
                <c:pt idx="269">
                  <c:v>73.6869670236822</c:v>
                </c:pt>
                <c:pt idx="270">
                  <c:v>74.154866646893765</c:v>
                </c:pt>
                <c:pt idx="271">
                  <c:v>74.444494559915654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77.887430585849259</c:v>
                </c:pt>
                <c:pt idx="269">
                  <c:v>78.335155456180871</c:v>
                </c:pt>
                <c:pt idx="270">
                  <c:v>78.880902664535142</c:v>
                </c:pt>
                <c:pt idx="271">
                  <c:v>79.389684883498106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57.117037432500439</c:v>
                </c:pt>
                <c:pt idx="270">
                  <c:v>57.378056255886776</c:v>
                </c:pt>
                <c:pt idx="271">
                  <c:v>57.802419070531649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20.601407927464212</c:v>
                </c:pt>
                <c:pt idx="269">
                  <c:v>20.441407027849188</c:v>
                </c:pt>
                <c:pt idx="270">
                  <c:v>20.638821757760031</c:v>
                </c:pt>
                <c:pt idx="271">
                  <c:v>20.896950448550438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23.414104099022957</c:v>
                </c:pt>
                <c:pt idx="270">
                  <c:v>23.569359773627319</c:v>
                </c:pt>
                <c:pt idx="271">
                  <c:v>23.663786665141863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21.763446888266483</c:v>
                </c:pt>
                <c:pt idx="270">
                  <c:v>21.900239181137298</c:v>
                </c:pt>
                <c:pt idx="271">
                  <c:v>22.113041387942655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80.922569994356593</c:v>
                </c:pt>
                <c:pt idx="1">
                  <c:v>81.475019765580385</c:v>
                </c:pt>
                <c:pt idx="2">
                  <c:v>81.7980074154531</c:v>
                </c:pt>
                <c:pt idx="3">
                  <c:v>82.012893386417105</c:v>
                </c:pt>
                <c:pt idx="4">
                  <c:v>82.415438041969452</c:v>
                </c:pt>
                <c:pt idx="5">
                  <c:v>82.666812147429752</c:v>
                </c:pt>
                <c:pt idx="6">
                  <c:v>83.091896712776972</c:v>
                </c:pt>
                <c:pt idx="7">
                  <c:v>83.436894246495797</c:v>
                </c:pt>
                <c:pt idx="8">
                  <c:v>83.666135087804378</c:v>
                </c:pt>
                <c:pt idx="9">
                  <c:v>83.81520524273688</c:v>
                </c:pt>
                <c:pt idx="10">
                  <c:v>83.657895504701614</c:v>
                </c:pt>
                <c:pt idx="11">
                  <c:v>83.985362781327737</c:v>
                </c:pt>
                <c:pt idx="12">
                  <c:v>83.880361284323229</c:v>
                </c:pt>
                <c:pt idx="13">
                  <c:v>83.890738740405112</c:v>
                </c:pt>
                <c:pt idx="14">
                  <c:v>84.133680637483309</c:v>
                </c:pt>
                <c:pt idx="15">
                  <c:v>83.526650873417239</c:v>
                </c:pt>
                <c:pt idx="16">
                  <c:v>83.445483554518404</c:v>
                </c:pt>
                <c:pt idx="17">
                  <c:v>83.169494193088951</c:v>
                </c:pt>
                <c:pt idx="18">
                  <c:v>82.831153476307179</c:v>
                </c:pt>
                <c:pt idx="19">
                  <c:v>81.998423537990618</c:v>
                </c:pt>
                <c:pt idx="20">
                  <c:v>81.194170578551947</c:v>
                </c:pt>
                <c:pt idx="21">
                  <c:v>80.549452591883394</c:v>
                </c:pt>
                <c:pt idx="22">
                  <c:v>80.033087720102998</c:v>
                </c:pt>
                <c:pt idx="23">
                  <c:v>80.053405684808553</c:v>
                </c:pt>
                <c:pt idx="24">
                  <c:v>79.779336001501065</c:v>
                </c:pt>
                <c:pt idx="25">
                  <c:v>79.466536746671323</c:v>
                </c:pt>
                <c:pt idx="26">
                  <c:v>79.184965631282068</c:v>
                </c:pt>
                <c:pt idx="27">
                  <c:v>78.431289437370552</c:v>
                </c:pt>
                <c:pt idx="28">
                  <c:v>77.561289498849803</c:v>
                </c:pt>
                <c:pt idx="29">
                  <c:v>76.648068714001951</c:v>
                </c:pt>
                <c:pt idx="30">
                  <c:v>76.176287362479897</c:v>
                </c:pt>
                <c:pt idx="31">
                  <c:v>75.520063164144645</c:v>
                </c:pt>
                <c:pt idx="32">
                  <c:v>75.253402797390095</c:v>
                </c:pt>
                <c:pt idx="33">
                  <c:v>75.213192070135733</c:v>
                </c:pt>
                <c:pt idx="34">
                  <c:v>74.844570472583612</c:v>
                </c:pt>
                <c:pt idx="35">
                  <c:v>74.572489119990436</c:v>
                </c:pt>
                <c:pt idx="36">
                  <c:v>74.321725764766327</c:v>
                </c:pt>
                <c:pt idx="37">
                  <c:v>74.110122046788788</c:v>
                </c:pt>
                <c:pt idx="38">
                  <c:v>74.038855538529489</c:v>
                </c:pt>
                <c:pt idx="39">
                  <c:v>74.143946809090238</c:v>
                </c:pt>
                <c:pt idx="40">
                  <c:v>74.123994958257455</c:v>
                </c:pt>
                <c:pt idx="41">
                  <c:v>74.668084342620574</c:v>
                </c:pt>
                <c:pt idx="42">
                  <c:v>74.668084342620574</c:v>
                </c:pt>
                <c:pt idx="43">
                  <c:v>73.704561613755601</c:v>
                </c:pt>
                <c:pt idx="44">
                  <c:v>73.348892095295014</c:v>
                </c:pt>
                <c:pt idx="45">
                  <c:v>73.33659381945769</c:v>
                </c:pt>
                <c:pt idx="46">
                  <c:v>72.99448052686833</c:v>
                </c:pt>
                <c:pt idx="47">
                  <c:v>73.073749490159216</c:v>
                </c:pt>
                <c:pt idx="48">
                  <c:v>73.398358470314164</c:v>
                </c:pt>
                <c:pt idx="49">
                  <c:v>73.498000455224172</c:v>
                </c:pt>
                <c:pt idx="50">
                  <c:v>73.6869670236822</c:v>
                </c:pt>
                <c:pt idx="51">
                  <c:v>74.154866646893765</c:v>
                </c:pt>
                <c:pt idx="52">
                  <c:v>74.444494559915654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82.783786499339655</c:v>
                </c:pt>
                <c:pt idx="1">
                  <c:v>83.180229170235933</c:v>
                </c:pt>
                <c:pt idx="2">
                  <c:v>83.570361622054264</c:v>
                </c:pt>
                <c:pt idx="3">
                  <c:v>83.813057367207165</c:v>
                </c:pt>
                <c:pt idx="4">
                  <c:v>84.025920384563904</c:v>
                </c:pt>
                <c:pt idx="5">
                  <c:v>84.300969982970997</c:v>
                </c:pt>
                <c:pt idx="6">
                  <c:v>84.689440261761021</c:v>
                </c:pt>
                <c:pt idx="7">
                  <c:v>84.911573957386935</c:v>
                </c:pt>
                <c:pt idx="8">
                  <c:v>85.254311393106619</c:v>
                </c:pt>
                <c:pt idx="9">
                  <c:v>85.38154107947112</c:v>
                </c:pt>
                <c:pt idx="10">
                  <c:v>85.259057013755523</c:v>
                </c:pt>
                <c:pt idx="11">
                  <c:v>85.406353937646017</c:v>
                </c:pt>
                <c:pt idx="12">
                  <c:v>85.23063465709356</c:v>
                </c:pt>
                <c:pt idx="13">
                  <c:v>85.150014816499379</c:v>
                </c:pt>
                <c:pt idx="14">
                  <c:v>85.113018044345282</c:v>
                </c:pt>
                <c:pt idx="15">
                  <c:v>84.746477543911197</c:v>
                </c:pt>
                <c:pt idx="16">
                  <c:v>84.738784548987624</c:v>
                </c:pt>
                <c:pt idx="17">
                  <c:v>84.538124501447129</c:v>
                </c:pt>
                <c:pt idx="18">
                  <c:v>84.236715599819874</c:v>
                </c:pt>
                <c:pt idx="19">
                  <c:v>83.215972262002737</c:v>
                </c:pt>
                <c:pt idx="20">
                  <c:v>82.139429769349562</c:v>
                </c:pt>
                <c:pt idx="21">
                  <c:v>81.29107503718339</c:v>
                </c:pt>
                <c:pt idx="22">
                  <c:v>80.90109800965655</c:v>
                </c:pt>
                <c:pt idx="23">
                  <c:v>80.832679422419588</c:v>
                </c:pt>
                <c:pt idx="24">
                  <c:v>80.983016216138523</c:v>
                </c:pt>
                <c:pt idx="25">
                  <c:v>80.718154096530526</c:v>
                </c:pt>
                <c:pt idx="26">
                  <c:v>80.343892205655266</c:v>
                </c:pt>
                <c:pt idx="27">
                  <c:v>79.649297518985094</c:v>
                </c:pt>
                <c:pt idx="28">
                  <c:v>78.352162690362007</c:v>
                </c:pt>
                <c:pt idx="29">
                  <c:v>77.975309272485291</c:v>
                </c:pt>
                <c:pt idx="30">
                  <c:v>77.638367274986877</c:v>
                </c:pt>
                <c:pt idx="31">
                  <c:v>77.182306419857611</c:v>
                </c:pt>
                <c:pt idx="32">
                  <c:v>77.221492251313663</c:v>
                </c:pt>
                <c:pt idx="33">
                  <c:v>77.170720974467216</c:v>
                </c:pt>
                <c:pt idx="34">
                  <c:v>76.954804891999188</c:v>
                </c:pt>
                <c:pt idx="35">
                  <c:v>77.041185822540555</c:v>
                </c:pt>
                <c:pt idx="36">
                  <c:v>76.747460001724491</c:v>
                </c:pt>
                <c:pt idx="37">
                  <c:v>76.816206535676812</c:v>
                </c:pt>
                <c:pt idx="38">
                  <c:v>77.206559795597656</c:v>
                </c:pt>
                <c:pt idx="39">
                  <c:v>77.247351111233584</c:v>
                </c:pt>
                <c:pt idx="40">
                  <c:v>77.338513676281991</c:v>
                </c:pt>
                <c:pt idx="41">
                  <c:v>77.501536165214731</c:v>
                </c:pt>
                <c:pt idx="42">
                  <c:v>77.501536165214731</c:v>
                </c:pt>
                <c:pt idx="43">
                  <c:v>76.862009888214402</c:v>
                </c:pt>
                <c:pt idx="44">
                  <c:v>76.850218392384022</c:v>
                </c:pt>
                <c:pt idx="45">
                  <c:v>77.038315213469957</c:v>
                </c:pt>
                <c:pt idx="46">
                  <c:v>76.953639345078031</c:v>
                </c:pt>
                <c:pt idx="47">
                  <c:v>77.215236648803412</c:v>
                </c:pt>
                <c:pt idx="48">
                  <c:v>77.599777903036355</c:v>
                </c:pt>
                <c:pt idx="49">
                  <c:v>77.887430585849259</c:v>
                </c:pt>
                <c:pt idx="50">
                  <c:v>78.335155456180871</c:v>
                </c:pt>
                <c:pt idx="51">
                  <c:v>78.880902664535142</c:v>
                </c:pt>
                <c:pt idx="52">
                  <c:v>79.389684883498106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64.801243221227807</c:v>
                </c:pt>
                <c:pt idx="1">
                  <c:v>65.352167165037713</c:v>
                </c:pt>
                <c:pt idx="2">
                  <c:v>66.16572440445664</c:v>
                </c:pt>
                <c:pt idx="3">
                  <c:v>66.198046567642734</c:v>
                </c:pt>
                <c:pt idx="4">
                  <c:v>66.480677184713031</c:v>
                </c:pt>
                <c:pt idx="5">
                  <c:v>66.626884578100416</c:v>
                </c:pt>
                <c:pt idx="6">
                  <c:v>66.360835657341383</c:v>
                </c:pt>
                <c:pt idx="7">
                  <c:v>66.523137102115243</c:v>
                </c:pt>
                <c:pt idx="8">
                  <c:v>66.967235850861286</c:v>
                </c:pt>
                <c:pt idx="9">
                  <c:v>66.996480467435532</c:v>
                </c:pt>
                <c:pt idx="10">
                  <c:v>66.962102028085425</c:v>
                </c:pt>
                <c:pt idx="11">
                  <c:v>67.52077112002884</c:v>
                </c:pt>
                <c:pt idx="12">
                  <c:v>67.48907497074029</c:v>
                </c:pt>
                <c:pt idx="13">
                  <c:v>67.724096378167388</c:v>
                </c:pt>
                <c:pt idx="14">
                  <c:v>68.399307527132507</c:v>
                </c:pt>
                <c:pt idx="15">
                  <c:v>67.514239947781718</c:v>
                </c:pt>
                <c:pt idx="16">
                  <c:v>67.275236110709145</c:v>
                </c:pt>
                <c:pt idx="17">
                  <c:v>66.851444670061809</c:v>
                </c:pt>
                <c:pt idx="18">
                  <c:v>66.198334760602833</c:v>
                </c:pt>
                <c:pt idx="19">
                  <c:v>66.128136345166581</c:v>
                </c:pt>
                <c:pt idx="20">
                  <c:v>64.864557318912901</c:v>
                </c:pt>
                <c:pt idx="21">
                  <c:v>63.909747325768642</c:v>
                </c:pt>
                <c:pt idx="22">
                  <c:v>62.772149953272056</c:v>
                </c:pt>
                <c:pt idx="23">
                  <c:v>62.627180336435401</c:v>
                </c:pt>
                <c:pt idx="24">
                  <c:v>62.964323515997393</c:v>
                </c:pt>
                <c:pt idx="25">
                  <c:v>63.037573605715643</c:v>
                </c:pt>
                <c:pt idx="26">
                  <c:v>63.270245415313823</c:v>
                </c:pt>
                <c:pt idx="27">
                  <c:v>62.54230920670819</c:v>
                </c:pt>
                <c:pt idx="28">
                  <c:v>61.850056739648366</c:v>
                </c:pt>
                <c:pt idx="29">
                  <c:v>61.032073371902335</c:v>
                </c:pt>
                <c:pt idx="30">
                  <c:v>60.424937895420875</c:v>
                </c:pt>
                <c:pt idx="31">
                  <c:v>60.391648735208939</c:v>
                </c:pt>
                <c:pt idx="32">
                  <c:v>59.892222672863021</c:v>
                </c:pt>
                <c:pt idx="33">
                  <c:v>59.741492003682772</c:v>
                </c:pt>
                <c:pt idx="34">
                  <c:v>59.729701220655912</c:v>
                </c:pt>
                <c:pt idx="35">
                  <c:v>59.007193300495011</c:v>
                </c:pt>
                <c:pt idx="36">
                  <c:v>58.753119956552197</c:v>
                </c:pt>
                <c:pt idx="37">
                  <c:v>57.876798537824421</c:v>
                </c:pt>
                <c:pt idx="38">
                  <c:v>57.085299217250594</c:v>
                </c:pt>
                <c:pt idx="39">
                  <c:v>57.666584970347877</c:v>
                </c:pt>
                <c:pt idx="40">
                  <c:v>57.501315411821842</c:v>
                </c:pt>
                <c:pt idx="41">
                  <c:v>56.529500853726503</c:v>
                </c:pt>
                <c:pt idx="42">
                  <c:v>56.529500853726503</c:v>
                </c:pt>
                <c:pt idx="43">
                  <c:v>56.588209489251625</c:v>
                </c:pt>
                <c:pt idx="44">
                  <c:v>56.473965272767686</c:v>
                </c:pt>
                <c:pt idx="45">
                  <c:v>56.584063458774558</c:v>
                </c:pt>
                <c:pt idx="46">
                  <c:v>56.724382327076782</c:v>
                </c:pt>
                <c:pt idx="47">
                  <c:v>56.803694378705032</c:v>
                </c:pt>
                <c:pt idx="48">
                  <c:v>56.936225799291321</c:v>
                </c:pt>
                <c:pt idx="49">
                  <c:v>56.903604530559505</c:v>
                </c:pt>
                <c:pt idx="50">
                  <c:v>57.117037432500439</c:v>
                </c:pt>
                <c:pt idx="51">
                  <c:v>57.378056255886776</c:v>
                </c:pt>
                <c:pt idx="52">
                  <c:v>57.802419070531649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31.488341992420402</c:v>
                </c:pt>
                <c:pt idx="1">
                  <c:v>32.092708386942952</c:v>
                </c:pt>
                <c:pt idx="2">
                  <c:v>32.353859566203184</c:v>
                </c:pt>
                <c:pt idx="3">
                  <c:v>32.513281275381367</c:v>
                </c:pt>
                <c:pt idx="4">
                  <c:v>32.941403959225667</c:v>
                </c:pt>
                <c:pt idx="5">
                  <c:v>33.050131362504651</c:v>
                </c:pt>
                <c:pt idx="6">
                  <c:v>33.19042856485374</c:v>
                </c:pt>
                <c:pt idx="7">
                  <c:v>33.476086987572273</c:v>
                </c:pt>
                <c:pt idx="8">
                  <c:v>33.574404197055273</c:v>
                </c:pt>
                <c:pt idx="9">
                  <c:v>33.840018830117366</c:v>
                </c:pt>
                <c:pt idx="10">
                  <c:v>33.820604733632592</c:v>
                </c:pt>
                <c:pt idx="11">
                  <c:v>33.936497191056219</c:v>
                </c:pt>
                <c:pt idx="12">
                  <c:v>33.948782115597105</c:v>
                </c:pt>
                <c:pt idx="13">
                  <c:v>33.900174288236578</c:v>
                </c:pt>
                <c:pt idx="14">
                  <c:v>34.329897991657312</c:v>
                </c:pt>
                <c:pt idx="15">
                  <c:v>34.092304105605315</c:v>
                </c:pt>
                <c:pt idx="16">
                  <c:v>34.097919892561457</c:v>
                </c:pt>
                <c:pt idx="17">
                  <c:v>33.899590329175531</c:v>
                </c:pt>
                <c:pt idx="18">
                  <c:v>33.482410400718003</c:v>
                </c:pt>
                <c:pt idx="19">
                  <c:v>32.685116946406481</c:v>
                </c:pt>
                <c:pt idx="20">
                  <c:v>31.662830977599832</c:v>
                </c:pt>
                <c:pt idx="21">
                  <c:v>31.184389341285158</c:v>
                </c:pt>
                <c:pt idx="22">
                  <c:v>30.564775232173332</c:v>
                </c:pt>
                <c:pt idx="23">
                  <c:v>30.481011926370972</c:v>
                </c:pt>
                <c:pt idx="24">
                  <c:v>30.442294501782552</c:v>
                </c:pt>
                <c:pt idx="25">
                  <c:v>30.10849108936447</c:v>
                </c:pt>
                <c:pt idx="26">
                  <c:v>29.814111364474059</c:v>
                </c:pt>
                <c:pt idx="27">
                  <c:v>29.107546648927649</c:v>
                </c:pt>
                <c:pt idx="28">
                  <c:v>28.124593485467262</c:v>
                </c:pt>
                <c:pt idx="29">
                  <c:v>27.681850645276995</c:v>
                </c:pt>
                <c:pt idx="30">
                  <c:v>27.355235595258279</c:v>
                </c:pt>
                <c:pt idx="31">
                  <c:v>26.781298836997316</c:v>
                </c:pt>
                <c:pt idx="32">
                  <c:v>26.337189975877624</c:v>
                </c:pt>
                <c:pt idx="33">
                  <c:v>25.566475785127505</c:v>
                </c:pt>
                <c:pt idx="34">
                  <c:v>25.161789129201559</c:v>
                </c:pt>
                <c:pt idx="35">
                  <c:v>24.659692845003583</c:v>
                </c:pt>
                <c:pt idx="36">
                  <c:v>24.337947269848197</c:v>
                </c:pt>
                <c:pt idx="37">
                  <c:v>23.850114334450542</c:v>
                </c:pt>
                <c:pt idx="38">
                  <c:v>23.612828658060785</c:v>
                </c:pt>
                <c:pt idx="39">
                  <c:v>23.695661579191732</c:v>
                </c:pt>
                <c:pt idx="40">
                  <c:v>23.54308237669143</c:v>
                </c:pt>
                <c:pt idx="41">
                  <c:v>22.724128279236549</c:v>
                </c:pt>
                <c:pt idx="42">
                  <c:v>22.724128279236549</c:v>
                </c:pt>
                <c:pt idx="43">
                  <c:v>21.571304621205503</c:v>
                </c:pt>
                <c:pt idx="44">
                  <c:v>21.220060030409048</c:v>
                </c:pt>
                <c:pt idx="45">
                  <c:v>21.049473410591485</c:v>
                </c:pt>
                <c:pt idx="46">
                  <c:v>20.648346672422928</c:v>
                </c:pt>
                <c:pt idx="47">
                  <c:v>20.576834763688527</c:v>
                </c:pt>
                <c:pt idx="48">
                  <c:v>20.589899128245197</c:v>
                </c:pt>
                <c:pt idx="49">
                  <c:v>20.601407927464212</c:v>
                </c:pt>
                <c:pt idx="50">
                  <c:v>20.441407027849188</c:v>
                </c:pt>
                <c:pt idx="51">
                  <c:v>20.638821757760031</c:v>
                </c:pt>
                <c:pt idx="52">
                  <c:v>20.896950448550438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33.752169408003709</c:v>
                </c:pt>
                <c:pt idx="1">
                  <c:v>33.996157188202403</c:v>
                </c:pt>
                <c:pt idx="2">
                  <c:v>34.338321925922976</c:v>
                </c:pt>
                <c:pt idx="3">
                  <c:v>34.420931133528896</c:v>
                </c:pt>
                <c:pt idx="4">
                  <c:v>34.784368201771244</c:v>
                </c:pt>
                <c:pt idx="5">
                  <c:v>34.949206969324095</c:v>
                </c:pt>
                <c:pt idx="6">
                  <c:v>35.013583325089122</c:v>
                </c:pt>
                <c:pt idx="7">
                  <c:v>35.19129469056098</c:v>
                </c:pt>
                <c:pt idx="8">
                  <c:v>35.265081936913518</c:v>
                </c:pt>
                <c:pt idx="9">
                  <c:v>35.357164682879755</c:v>
                </c:pt>
                <c:pt idx="10">
                  <c:v>35.485471567249029</c:v>
                </c:pt>
                <c:pt idx="11">
                  <c:v>35.66231504487714</c:v>
                </c:pt>
                <c:pt idx="12">
                  <c:v>35.595486617810558</c:v>
                </c:pt>
                <c:pt idx="13">
                  <c:v>35.641617464383074</c:v>
                </c:pt>
                <c:pt idx="14">
                  <c:v>35.794532326858871</c:v>
                </c:pt>
                <c:pt idx="15">
                  <c:v>35.367364599677124</c:v>
                </c:pt>
                <c:pt idx="16">
                  <c:v>35.463168484977025</c:v>
                </c:pt>
                <c:pt idx="17">
                  <c:v>35.254417098453914</c:v>
                </c:pt>
                <c:pt idx="18">
                  <c:v>34.693503285892696</c:v>
                </c:pt>
                <c:pt idx="19">
                  <c:v>34.177389045904853</c:v>
                </c:pt>
                <c:pt idx="20">
                  <c:v>33.144402528540688</c:v>
                </c:pt>
                <c:pt idx="21">
                  <c:v>33.019713656628724</c:v>
                </c:pt>
                <c:pt idx="22">
                  <c:v>32.582982849231044</c:v>
                </c:pt>
                <c:pt idx="23">
                  <c:v>32.468480966592054</c:v>
                </c:pt>
                <c:pt idx="24">
                  <c:v>32.534635475397366</c:v>
                </c:pt>
                <c:pt idx="25">
                  <c:v>32.034714869313639</c:v>
                </c:pt>
                <c:pt idx="26">
                  <c:v>31.75866874118671</c:v>
                </c:pt>
                <c:pt idx="27">
                  <c:v>31.136665831376259</c:v>
                </c:pt>
                <c:pt idx="28">
                  <c:v>29.680473899599487</c:v>
                </c:pt>
                <c:pt idx="29">
                  <c:v>29.216042698040123</c:v>
                </c:pt>
                <c:pt idx="30">
                  <c:v>28.731326852479224</c:v>
                </c:pt>
                <c:pt idx="31">
                  <c:v>28.108074474338267</c:v>
                </c:pt>
                <c:pt idx="32">
                  <c:v>27.866165035483956</c:v>
                </c:pt>
                <c:pt idx="33">
                  <c:v>27.431497512183817</c:v>
                </c:pt>
                <c:pt idx="34">
                  <c:v>26.922085830997865</c:v>
                </c:pt>
                <c:pt idx="35">
                  <c:v>26.802472830598866</c:v>
                </c:pt>
                <c:pt idx="36">
                  <c:v>26.404724258543478</c:v>
                </c:pt>
                <c:pt idx="37">
                  <c:v>25.919428272288741</c:v>
                </c:pt>
                <c:pt idx="38">
                  <c:v>25.714989278001607</c:v>
                </c:pt>
                <c:pt idx="39">
                  <c:v>25.571238404910474</c:v>
                </c:pt>
                <c:pt idx="40">
                  <c:v>25.473539745734467</c:v>
                </c:pt>
                <c:pt idx="41">
                  <c:v>24.121184341592777</c:v>
                </c:pt>
                <c:pt idx="42">
                  <c:v>24.121184341592777</c:v>
                </c:pt>
                <c:pt idx="43">
                  <c:v>23.78979282257599</c:v>
                </c:pt>
                <c:pt idx="44">
                  <c:v>23.742187831431579</c:v>
                </c:pt>
                <c:pt idx="45">
                  <c:v>23.646236018744791</c:v>
                </c:pt>
                <c:pt idx="46">
                  <c:v>23.550512906182458</c:v>
                </c:pt>
                <c:pt idx="47">
                  <c:v>23.550413803873504</c:v>
                </c:pt>
                <c:pt idx="48">
                  <c:v>23.54609421600767</c:v>
                </c:pt>
                <c:pt idx="49">
                  <c:v>23.582740992317408</c:v>
                </c:pt>
                <c:pt idx="50">
                  <c:v>23.414104099022957</c:v>
                </c:pt>
                <c:pt idx="51">
                  <c:v>23.569359773627319</c:v>
                </c:pt>
                <c:pt idx="52">
                  <c:v>23.663786665141863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31.847534304928342</c:v>
                </c:pt>
                <c:pt idx="1">
                  <c:v>32.579737402949604</c:v>
                </c:pt>
                <c:pt idx="2">
                  <c:v>32.993343185622251</c:v>
                </c:pt>
                <c:pt idx="3">
                  <c:v>33.143799926287144</c:v>
                </c:pt>
                <c:pt idx="4">
                  <c:v>33.656304066708621</c:v>
                </c:pt>
                <c:pt idx="5">
                  <c:v>33.603803218431793</c:v>
                </c:pt>
                <c:pt idx="6">
                  <c:v>33.675046495633566</c:v>
                </c:pt>
                <c:pt idx="7">
                  <c:v>33.808010960143065</c:v>
                </c:pt>
                <c:pt idx="8">
                  <c:v>33.957727052257496</c:v>
                </c:pt>
                <c:pt idx="9">
                  <c:v>34.178714259777649</c:v>
                </c:pt>
                <c:pt idx="10">
                  <c:v>34.114008560784086</c:v>
                </c:pt>
                <c:pt idx="11">
                  <c:v>34.27983649463156</c:v>
                </c:pt>
                <c:pt idx="12">
                  <c:v>34.230574201118557</c:v>
                </c:pt>
                <c:pt idx="13">
                  <c:v>34.255041907829927</c:v>
                </c:pt>
                <c:pt idx="14">
                  <c:v>34.541096590243995</c:v>
                </c:pt>
                <c:pt idx="15">
                  <c:v>34.272730810444415</c:v>
                </c:pt>
                <c:pt idx="16">
                  <c:v>34.172695444682752</c:v>
                </c:pt>
                <c:pt idx="17">
                  <c:v>33.877910609740475</c:v>
                </c:pt>
                <c:pt idx="18">
                  <c:v>33.62750167166962</c:v>
                </c:pt>
                <c:pt idx="19">
                  <c:v>33.000439099254734</c:v>
                </c:pt>
                <c:pt idx="20">
                  <c:v>32.208703009687774</c:v>
                </c:pt>
                <c:pt idx="21">
                  <c:v>31.646458124885221</c:v>
                </c:pt>
                <c:pt idx="22">
                  <c:v>31.073472233803205</c:v>
                </c:pt>
                <c:pt idx="23">
                  <c:v>30.802149985408374</c:v>
                </c:pt>
                <c:pt idx="24">
                  <c:v>30.782189275625907</c:v>
                </c:pt>
                <c:pt idx="25">
                  <c:v>30.309085493530493</c:v>
                </c:pt>
                <c:pt idx="26">
                  <c:v>29.759573615749961</c:v>
                </c:pt>
                <c:pt idx="27">
                  <c:v>29.015077607901294</c:v>
                </c:pt>
                <c:pt idx="28">
                  <c:v>27.667732645171174</c:v>
                </c:pt>
                <c:pt idx="29">
                  <c:v>27.178168689882046</c:v>
                </c:pt>
                <c:pt idx="30">
                  <c:v>26.791660327421681</c:v>
                </c:pt>
                <c:pt idx="31">
                  <c:v>26.34131798270754</c:v>
                </c:pt>
                <c:pt idx="32">
                  <c:v>25.884004742185905</c:v>
                </c:pt>
                <c:pt idx="33">
                  <c:v>25.51082113802893</c:v>
                </c:pt>
                <c:pt idx="34">
                  <c:v>25.0168053186934</c:v>
                </c:pt>
                <c:pt idx="35">
                  <c:v>24.554401030143211</c:v>
                </c:pt>
                <c:pt idx="36">
                  <c:v>24.109363741860861</c:v>
                </c:pt>
                <c:pt idx="37">
                  <c:v>23.588462300370466</c:v>
                </c:pt>
                <c:pt idx="38">
                  <c:v>23.40721362105937</c:v>
                </c:pt>
                <c:pt idx="39">
                  <c:v>23.459218503062637</c:v>
                </c:pt>
                <c:pt idx="40">
                  <c:v>23.338770385953961</c:v>
                </c:pt>
                <c:pt idx="41">
                  <c:v>22.965659732957715</c:v>
                </c:pt>
                <c:pt idx="42">
                  <c:v>22.965659732957715</c:v>
                </c:pt>
                <c:pt idx="43">
                  <c:v>22.690647704200302</c:v>
                </c:pt>
                <c:pt idx="44">
                  <c:v>22.447548729876864</c:v>
                </c:pt>
                <c:pt idx="45">
                  <c:v>22.207333954141564</c:v>
                </c:pt>
                <c:pt idx="46">
                  <c:v>22.010853266974557</c:v>
                </c:pt>
                <c:pt idx="47">
                  <c:v>21.918179103092211</c:v>
                </c:pt>
                <c:pt idx="48">
                  <c:v>21.767828880109214</c:v>
                </c:pt>
                <c:pt idx="49">
                  <c:v>21.846736718966632</c:v>
                </c:pt>
                <c:pt idx="50">
                  <c:v>21.763446888266483</c:v>
                </c:pt>
                <c:pt idx="51">
                  <c:v>21.900239181137298</c:v>
                </c:pt>
                <c:pt idx="52">
                  <c:v>22.113041387942655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76.946064530168414</c:v>
                </c:pt>
                <c:pt idx="1">
                  <c:v>80.640180376317531</c:v>
                </c:pt>
                <c:pt idx="2">
                  <c:v>60.142616339777575</c:v>
                </c:pt>
                <c:pt idx="3">
                  <c:v>23.82308097416081</c:v>
                </c:pt>
                <c:pt idx="4">
                  <c:v>25.745147581224863</c:v>
                </c:pt>
                <c:pt idx="5">
                  <c:v>24.967735694841444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66.526730258932602</c:v>
                </c:pt>
                <c:pt idx="1">
                  <c:v>67.984719705148521</c:v>
                </c:pt>
                <c:pt idx="2">
                  <c:v>49.553279906977359</c:v>
                </c:pt>
                <c:pt idx="3">
                  <c:v>18.557959121013358</c:v>
                </c:pt>
                <c:pt idx="4">
                  <c:v>20.135117360155228</c:v>
                </c:pt>
                <c:pt idx="5">
                  <c:v>20.066324855079852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53.343026334793706</c:v>
                </c:pt>
                <c:pt idx="1">
                  <c:v>57.437756515659586</c:v>
                </c:pt>
                <c:pt idx="2">
                  <c:v>39.320010381520895</c:v>
                </c:pt>
                <c:pt idx="3">
                  <c:v>15.508938402556781</c:v>
                </c:pt>
                <c:pt idx="4">
                  <c:v>17.110248035472608</c:v>
                </c:pt>
                <c:pt idx="5">
                  <c:v>15.357405221755076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74.444494559915654</c:v>
                </c:pt>
                <c:pt idx="1">
                  <c:v>79.389684883498106</c:v>
                </c:pt>
                <c:pt idx="2">
                  <c:v>57.802419070531649</c:v>
                </c:pt>
                <c:pt idx="3">
                  <c:v>20.896950448550438</c:v>
                </c:pt>
                <c:pt idx="4">
                  <c:v>23.663786665141863</c:v>
                </c:pt>
                <c:pt idx="5">
                  <c:v>22.113041387942655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218875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6799398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6409168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5132591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5054822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473658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12/2025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8253414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114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Segoe UI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12/2025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30</cp:revision>
  <dcterms:created xsi:type="dcterms:W3CDTF">2025-10-20T06:36:41Z</dcterms:created>
  <dcterms:modified xsi:type="dcterms:W3CDTF">2026-03-23T15:36:24Z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