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4"/>
  </p:notesMasterIdLst>
  <p:sldIdLst>
    <p:sldId id="3178" r:id="rId3"/>
  </p:sldIdLst>
  <p:sldSz cx="18288000" cy="10080625"/>
  <p:notesSz cx="6858000" cy="9144000"/>
  <p:embeddedFontLst>
    <p:embeddedFont>
      <p:font typeface="Segoe UI" panose="020B0502040204020203" pitchFamily="34" charset="0"/>
      <p:regular r:id="rId5"/>
      <p:bold r:id="rId6"/>
      <p:italic r:id="rId7"/>
      <p:boldItalic r:id="rId8"/>
    </p:embeddedFont>
  </p:embeddedFontLst>
  <p:custDataLst>
    <p:custData r:id="rId1"/>
    <p:tags r:id="rId9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014"/>
    <a:srgbClr val="4DA33C"/>
    <a:srgbClr val="000000"/>
    <a:srgbClr val="FFFFFF"/>
    <a:srgbClr val="262626"/>
    <a:srgbClr val="FA8C6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936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13.3.2026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BC37B-BA4A-4153-8B6D-5C8DAF75F0C1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241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6" y="2116667"/>
            <a:ext cx="1603169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d_lahde" hidden="1">
            <a:extLst>
              <a:ext uri="{FF2B5EF4-FFF2-40B4-BE49-F238E27FC236}">
                <a16:creationId xmlns:a16="http://schemas.microsoft.com/office/drawing/2014/main" id="{86FD2EB5-EAB2-08E4-6480-451B53D2E45D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endParaRPr lang="fi-FI" sz="1470">
              <a:solidFill>
                <a:srgbClr val="58594A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883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/>
              <a:t>31.10.2025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4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TIETOPALVELU\Metryn%20nettisivuston%20tiedostot\Vienti\FI_PBL_MT_20_vienti%20alueittain%20kartalla.xlsx!Info!R2S2:R15S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.jp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7F29CE-269E-44B9-BAB8-D07EA521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764229"/>
            <a:ext cx="16031690" cy="1089404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fi-FI" cap="none" dirty="0">
                <a:solidFill>
                  <a:schemeClr val="accent6"/>
                </a:solidFill>
              </a:rPr>
              <a:t>Suomen metsäteollisuuden vienti alueittain 2025</a:t>
            </a:r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2CD34F2B-7A3D-5DBC-37F9-85E73981A9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35551"/>
              </p:ext>
            </p:extLst>
          </p:nvPr>
        </p:nvGraphicFramePr>
        <p:xfrm>
          <a:off x="12490450" y="2544763"/>
          <a:ext cx="4833938" cy="383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762308" imgH="2981438" progId="Excel.Sheet.12">
                  <p:link updateAutomatic="1"/>
                </p:oleObj>
              </mc:Choice>
              <mc:Fallback>
                <p:oleObj name="Worksheet" r:id="rId3" imgW="3762308" imgH="2981438" progId="Excel.Sheet.12">
                  <p:link updateAutomatic="1"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2CD34F2B-7A3D-5DBC-37F9-85E73981A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90450" y="2544763"/>
                        <a:ext cx="4833938" cy="383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E71B6F51-605D-3457-0927-EF5BB1DDF6B6}"/>
              </a:ext>
            </a:extLst>
          </p:cNvPr>
          <p:cNvSpPr txBox="1"/>
          <p:nvPr/>
        </p:nvSpPr>
        <p:spPr>
          <a:xfrm>
            <a:off x="12394352" y="6348004"/>
            <a:ext cx="5272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>
                <a:solidFill>
                  <a:schemeClr val="accent6"/>
                </a:solidFill>
              </a:rPr>
              <a:t>Suomen metsäteollisuuden vienti mukaan lukien huonekalualan tuotteet.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EF93DAC7-7C81-E9C0-FDE9-0CD9A1D27100}"/>
              </a:ext>
            </a:extLst>
          </p:cNvPr>
          <p:cNvGrpSpPr/>
          <p:nvPr/>
        </p:nvGrpSpPr>
        <p:grpSpPr>
          <a:xfrm>
            <a:off x="842952" y="1688617"/>
            <a:ext cx="11312816" cy="7658626"/>
            <a:chOff x="-31622" y="1052736"/>
            <a:chExt cx="7708320" cy="5395824"/>
          </a:xfrm>
        </p:grpSpPr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91E3E6D0-FC5F-2184-9F91-AB843A49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622" y="1052736"/>
              <a:ext cx="7708320" cy="5395824"/>
            </a:xfrm>
            <a:prstGeom prst="rect">
              <a:avLst/>
            </a:prstGeom>
          </p:spPr>
        </p:pic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818CAB32-9536-281B-547A-3D139B6B8446}"/>
                </a:ext>
              </a:extLst>
            </p:cNvPr>
            <p:cNvCxnSpPr>
              <a:cxnSpLocks/>
              <a:endCxn id="63" idx="6"/>
            </p:cNvCxnSpPr>
            <p:nvPr/>
          </p:nvCxnSpPr>
          <p:spPr>
            <a:xfrm flipH="1">
              <a:off x="2251318" y="3162935"/>
              <a:ext cx="2184468" cy="524155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28D0EF74-B997-8081-B908-0BE80CCDD2C4}"/>
                </a:ext>
              </a:extLst>
            </p:cNvPr>
            <p:cNvGrpSpPr/>
            <p:nvPr/>
          </p:nvGrpSpPr>
          <p:grpSpPr>
            <a:xfrm>
              <a:off x="1600940" y="3361900"/>
              <a:ext cx="888403" cy="650380"/>
              <a:chOff x="1600940" y="3361900"/>
              <a:chExt cx="888403" cy="650380"/>
            </a:xfrm>
          </p:grpSpPr>
          <p:sp>
            <p:nvSpPr>
              <p:cNvPr id="63" name="Ellipsi 62">
                <a:extLst>
                  <a:ext uri="{FF2B5EF4-FFF2-40B4-BE49-F238E27FC236}">
                    <a16:creationId xmlns:a16="http://schemas.microsoft.com/office/drawing/2014/main" id="{C0258E94-2570-BAC7-6C0A-FF020B9C70B0}"/>
                  </a:ext>
                </a:extLst>
              </p:cNvPr>
              <p:cNvSpPr/>
              <p:nvPr/>
            </p:nvSpPr>
            <p:spPr>
              <a:xfrm>
                <a:off x="1600940" y="3361900"/>
                <a:ext cx="650378" cy="650380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Tekstiruutu 63">
                <a:extLst>
                  <a:ext uri="{FF2B5EF4-FFF2-40B4-BE49-F238E27FC236}">
                    <a16:creationId xmlns:a16="http://schemas.microsoft.com/office/drawing/2014/main" id="{A2980FB8-4725-A9E4-C7FA-2F9FAA91E0B8}"/>
                  </a:ext>
                </a:extLst>
              </p:cNvPr>
              <p:cNvSpPr txBox="1"/>
              <p:nvPr/>
            </p:nvSpPr>
            <p:spPr>
              <a:xfrm>
                <a:off x="1702999" y="3541843"/>
                <a:ext cx="786344" cy="325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6"/>
                    </a:solidFill>
                  </a:rPr>
                  <a:t>9 %</a:t>
                </a:r>
              </a:p>
            </p:txBody>
          </p:sp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8E7CD347-EC25-C307-598A-C08E3305BD57}"/>
                </a:ext>
              </a:extLst>
            </p:cNvPr>
            <p:cNvGrpSpPr/>
            <p:nvPr/>
          </p:nvGrpSpPr>
          <p:grpSpPr>
            <a:xfrm>
              <a:off x="4050250" y="3151487"/>
              <a:ext cx="574319" cy="1463940"/>
              <a:chOff x="5499845" y="3149186"/>
              <a:chExt cx="611314" cy="1558241"/>
            </a:xfrm>
          </p:grpSpPr>
          <p:sp>
            <p:nvSpPr>
              <p:cNvPr id="60" name="Ellipsi 59">
                <a:extLst>
                  <a:ext uri="{FF2B5EF4-FFF2-40B4-BE49-F238E27FC236}">
                    <a16:creationId xmlns:a16="http://schemas.microsoft.com/office/drawing/2014/main" id="{D2F907CF-B3F7-825A-EFF4-1C086E3525FA}"/>
                  </a:ext>
                </a:extLst>
              </p:cNvPr>
              <p:cNvSpPr/>
              <p:nvPr/>
            </p:nvSpPr>
            <p:spPr>
              <a:xfrm>
                <a:off x="5499845" y="4186263"/>
                <a:ext cx="521162" cy="5211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1" name="Suora yhdysviiva 60">
                <a:extLst>
                  <a:ext uri="{FF2B5EF4-FFF2-40B4-BE49-F238E27FC236}">
                    <a16:creationId xmlns:a16="http://schemas.microsoft.com/office/drawing/2014/main" id="{A803D75C-E901-24EE-869D-771887BC7692}"/>
                  </a:ext>
                </a:extLst>
              </p:cNvPr>
              <p:cNvCxnSpPr>
                <a:cxnSpLocks/>
                <a:endCxn id="60" idx="0"/>
              </p:cNvCxnSpPr>
              <p:nvPr/>
            </p:nvCxnSpPr>
            <p:spPr>
              <a:xfrm flipH="1">
                <a:off x="5760426" y="3149186"/>
                <a:ext cx="105934" cy="1037077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2" name="Tekstiruutu 61">
                <a:extLst>
                  <a:ext uri="{FF2B5EF4-FFF2-40B4-BE49-F238E27FC236}">
                    <a16:creationId xmlns:a16="http://schemas.microsoft.com/office/drawing/2014/main" id="{E9377510-F269-DC45-C16F-AAD724E0404F}"/>
                  </a:ext>
                </a:extLst>
              </p:cNvPr>
              <p:cNvSpPr txBox="1"/>
              <p:nvPr/>
            </p:nvSpPr>
            <p:spPr>
              <a:xfrm>
                <a:off x="5535095" y="4288507"/>
                <a:ext cx="576064" cy="346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6"/>
                    </a:solidFill>
                  </a:rPr>
                  <a:t>6 %</a:t>
                </a:r>
              </a:p>
            </p:txBody>
          </p:sp>
        </p:grp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92475F94-2FEC-A8F4-62EE-3CCF5E9035AC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>
              <a:off x="4368202" y="3152441"/>
              <a:ext cx="1735427" cy="354409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7" name="Ryhmä 36">
              <a:extLst>
                <a:ext uri="{FF2B5EF4-FFF2-40B4-BE49-F238E27FC236}">
                  <a16:creationId xmlns:a16="http://schemas.microsoft.com/office/drawing/2014/main" id="{6BE30A0E-91E6-6F6A-5551-461132145395}"/>
                </a:ext>
              </a:extLst>
            </p:cNvPr>
            <p:cNvGrpSpPr/>
            <p:nvPr/>
          </p:nvGrpSpPr>
          <p:grpSpPr>
            <a:xfrm>
              <a:off x="6002645" y="3405866"/>
              <a:ext cx="846596" cy="689564"/>
              <a:chOff x="6002645" y="3405866"/>
              <a:chExt cx="846596" cy="689564"/>
            </a:xfrm>
          </p:grpSpPr>
          <p:sp>
            <p:nvSpPr>
              <p:cNvPr id="58" name="Ellipsi 57">
                <a:extLst>
                  <a:ext uri="{FF2B5EF4-FFF2-40B4-BE49-F238E27FC236}">
                    <a16:creationId xmlns:a16="http://schemas.microsoft.com/office/drawing/2014/main" id="{21EE3575-A529-0CDA-1B89-883230763440}"/>
                  </a:ext>
                </a:extLst>
              </p:cNvPr>
              <p:cNvSpPr/>
              <p:nvPr/>
            </p:nvSpPr>
            <p:spPr>
              <a:xfrm>
                <a:off x="6002645" y="3405866"/>
                <a:ext cx="689564" cy="6895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kstiruutu 58">
                <a:extLst>
                  <a:ext uri="{FF2B5EF4-FFF2-40B4-BE49-F238E27FC236}">
                    <a16:creationId xmlns:a16="http://schemas.microsoft.com/office/drawing/2014/main" id="{2F216976-1964-9358-D337-878732357E0F}"/>
                  </a:ext>
                </a:extLst>
              </p:cNvPr>
              <p:cNvSpPr txBox="1"/>
              <p:nvPr/>
            </p:nvSpPr>
            <p:spPr>
              <a:xfrm>
                <a:off x="6068408" y="3616825"/>
                <a:ext cx="780833" cy="32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i-FI"/>
                </a:defPPr>
                <a:lvl1pPr>
                  <a:defRPr sz="2400" b="1">
                    <a:solidFill>
                      <a:schemeClr val="accent6"/>
                    </a:solidFill>
                  </a:defRPr>
                </a:lvl1pPr>
              </a:lstStyle>
              <a:p>
                <a:r>
                  <a:rPr lang="fi-FI" dirty="0"/>
                  <a:t>22 %</a:t>
                </a:r>
              </a:p>
            </p:txBody>
          </p:sp>
        </p:grpSp>
        <p:grpSp>
          <p:nvGrpSpPr>
            <p:cNvPr id="41" name="Ryhmä 40">
              <a:extLst>
                <a:ext uri="{FF2B5EF4-FFF2-40B4-BE49-F238E27FC236}">
                  <a16:creationId xmlns:a16="http://schemas.microsoft.com/office/drawing/2014/main" id="{402C4BCB-C738-03A0-3F9F-2346F027A8EA}"/>
                </a:ext>
              </a:extLst>
            </p:cNvPr>
            <p:cNvGrpSpPr/>
            <p:nvPr/>
          </p:nvGrpSpPr>
          <p:grpSpPr>
            <a:xfrm>
              <a:off x="2370675" y="3132244"/>
              <a:ext cx="2037310" cy="2052301"/>
              <a:chOff x="3712077" y="3128703"/>
              <a:chExt cx="2168545" cy="2184502"/>
            </a:xfrm>
          </p:grpSpPr>
          <p:sp>
            <p:nvSpPr>
              <p:cNvPr id="55" name="Ellipsi 54">
                <a:extLst>
                  <a:ext uri="{FF2B5EF4-FFF2-40B4-BE49-F238E27FC236}">
                    <a16:creationId xmlns:a16="http://schemas.microsoft.com/office/drawing/2014/main" id="{CA3DF86D-B080-AAB2-D8DB-4597A8CB4E49}"/>
                  </a:ext>
                </a:extLst>
              </p:cNvPr>
              <p:cNvSpPr/>
              <p:nvPr/>
            </p:nvSpPr>
            <p:spPr>
              <a:xfrm>
                <a:off x="3712077" y="4792041"/>
                <a:ext cx="521162" cy="521164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Suora yhdysviiva 55">
                <a:extLst>
                  <a:ext uri="{FF2B5EF4-FFF2-40B4-BE49-F238E27FC236}">
                    <a16:creationId xmlns:a16="http://schemas.microsoft.com/office/drawing/2014/main" id="{37B12F27-31ED-0760-1AA4-351FA3107A00}"/>
                  </a:ext>
                </a:extLst>
              </p:cNvPr>
              <p:cNvCxnSpPr>
                <a:cxnSpLocks/>
                <a:endCxn id="55" idx="7"/>
              </p:cNvCxnSpPr>
              <p:nvPr/>
            </p:nvCxnSpPr>
            <p:spPr>
              <a:xfrm flipH="1">
                <a:off x="4156917" y="3128703"/>
                <a:ext cx="1723705" cy="173966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7" name="Tekstiruutu 56">
                <a:extLst>
                  <a:ext uri="{FF2B5EF4-FFF2-40B4-BE49-F238E27FC236}">
                    <a16:creationId xmlns:a16="http://schemas.microsoft.com/office/drawing/2014/main" id="{16EE4F31-FBDE-A3BF-E59E-ADA89A70E062}"/>
                  </a:ext>
                </a:extLst>
              </p:cNvPr>
              <p:cNvSpPr txBox="1"/>
              <p:nvPr/>
            </p:nvSpPr>
            <p:spPr>
              <a:xfrm>
                <a:off x="3743695" y="4886790"/>
                <a:ext cx="576063" cy="346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6"/>
                    </a:solidFill>
                  </a:rPr>
                  <a:t>3 %</a:t>
                </a:r>
              </a:p>
            </p:txBody>
          </p:sp>
        </p:grpSp>
        <p:cxnSp>
          <p:nvCxnSpPr>
            <p:cNvPr id="43" name="Suora yhdysviiva 42">
              <a:extLst>
                <a:ext uri="{FF2B5EF4-FFF2-40B4-BE49-F238E27FC236}">
                  <a16:creationId xmlns:a16="http://schemas.microsoft.com/office/drawing/2014/main" id="{03A41156-B150-9443-DECE-D335D6951894}"/>
                </a:ext>
              </a:extLst>
            </p:cNvPr>
            <p:cNvCxnSpPr>
              <a:cxnSpLocks/>
              <a:endCxn id="53" idx="1"/>
            </p:cNvCxnSpPr>
            <p:nvPr/>
          </p:nvCxnSpPr>
          <p:spPr>
            <a:xfrm>
              <a:off x="4368202" y="3143002"/>
              <a:ext cx="1922697" cy="1448207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5" name="Ryhmä 44">
              <a:extLst>
                <a:ext uri="{FF2B5EF4-FFF2-40B4-BE49-F238E27FC236}">
                  <a16:creationId xmlns:a16="http://schemas.microsoft.com/office/drawing/2014/main" id="{BE64E724-6D45-0E25-C27B-392AE277BBED}"/>
                </a:ext>
              </a:extLst>
            </p:cNvPr>
            <p:cNvGrpSpPr/>
            <p:nvPr/>
          </p:nvGrpSpPr>
          <p:grpSpPr>
            <a:xfrm>
              <a:off x="6220953" y="4526385"/>
              <a:ext cx="541202" cy="442646"/>
              <a:chOff x="6220953" y="4526385"/>
              <a:chExt cx="541202" cy="442646"/>
            </a:xfrm>
          </p:grpSpPr>
          <p:sp>
            <p:nvSpPr>
              <p:cNvPr id="53" name="Ellipsi 52">
                <a:extLst>
                  <a:ext uri="{FF2B5EF4-FFF2-40B4-BE49-F238E27FC236}">
                    <a16:creationId xmlns:a16="http://schemas.microsoft.com/office/drawing/2014/main" id="{D581E308-C9DF-0344-F808-7E8190CC834E}"/>
                  </a:ext>
                </a:extLst>
              </p:cNvPr>
              <p:cNvSpPr/>
              <p:nvPr/>
            </p:nvSpPr>
            <p:spPr>
              <a:xfrm>
                <a:off x="6226075" y="4526385"/>
                <a:ext cx="442644" cy="4426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kstiruutu 53">
                <a:extLst>
                  <a:ext uri="{FF2B5EF4-FFF2-40B4-BE49-F238E27FC236}">
                    <a16:creationId xmlns:a16="http://schemas.microsoft.com/office/drawing/2014/main" id="{CD05226D-6679-A38C-D2C8-6EAC25F17C9A}"/>
                  </a:ext>
                </a:extLst>
              </p:cNvPr>
              <p:cNvSpPr txBox="1"/>
              <p:nvPr/>
            </p:nvSpPr>
            <p:spPr>
              <a:xfrm>
                <a:off x="6220953" y="4584069"/>
                <a:ext cx="541202" cy="32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>
                    <a:solidFill>
                      <a:schemeClr val="accent6"/>
                    </a:solidFill>
                  </a:rPr>
                  <a:t>1 %</a:t>
                </a:r>
              </a:p>
            </p:txBody>
          </p:sp>
        </p:grpSp>
        <p:cxnSp>
          <p:nvCxnSpPr>
            <p:cNvPr id="46" name="Suora yhdysviiva 45">
              <a:extLst>
                <a:ext uri="{FF2B5EF4-FFF2-40B4-BE49-F238E27FC236}">
                  <a16:creationId xmlns:a16="http://schemas.microsoft.com/office/drawing/2014/main" id="{63522CD5-6023-3044-EA97-994E9804C108}"/>
                </a:ext>
              </a:extLst>
            </p:cNvPr>
            <p:cNvCxnSpPr>
              <a:cxnSpLocks/>
              <a:stCxn id="50" idx="3"/>
              <a:endCxn id="51" idx="0"/>
            </p:cNvCxnSpPr>
            <p:nvPr/>
          </p:nvCxnSpPr>
          <p:spPr>
            <a:xfrm flipH="1" flipV="1">
              <a:off x="4076060" y="2999903"/>
              <a:ext cx="279312" cy="166421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" name="Ryhmä 48">
              <a:extLst>
                <a:ext uri="{FF2B5EF4-FFF2-40B4-BE49-F238E27FC236}">
                  <a16:creationId xmlns:a16="http://schemas.microsoft.com/office/drawing/2014/main" id="{B8EAFA6F-6F8B-F6AE-1B46-994ED8AE05D8}"/>
                </a:ext>
              </a:extLst>
            </p:cNvPr>
            <p:cNvGrpSpPr/>
            <p:nvPr/>
          </p:nvGrpSpPr>
          <p:grpSpPr>
            <a:xfrm>
              <a:off x="3534322" y="2999903"/>
              <a:ext cx="1083476" cy="1083480"/>
              <a:chOff x="3534322" y="2999903"/>
              <a:chExt cx="1083476" cy="1083480"/>
            </a:xfrm>
          </p:grpSpPr>
          <p:sp>
            <p:nvSpPr>
              <p:cNvPr id="51" name="Ellipsi 50">
                <a:extLst>
                  <a:ext uri="{FF2B5EF4-FFF2-40B4-BE49-F238E27FC236}">
                    <a16:creationId xmlns:a16="http://schemas.microsoft.com/office/drawing/2014/main" id="{BFA6DD87-46DC-B8A4-2C25-D2EECDC2D613}"/>
                  </a:ext>
                </a:extLst>
              </p:cNvPr>
              <p:cNvSpPr/>
              <p:nvPr/>
            </p:nvSpPr>
            <p:spPr>
              <a:xfrm>
                <a:off x="3534322" y="2999903"/>
                <a:ext cx="1083476" cy="1083480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2058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ekstiruutu 51">
                <a:extLst>
                  <a:ext uri="{FF2B5EF4-FFF2-40B4-BE49-F238E27FC236}">
                    <a16:creationId xmlns:a16="http://schemas.microsoft.com/office/drawing/2014/main" id="{B53D2465-5F11-1F6D-F1C7-2EF68C56C6E6}"/>
                  </a:ext>
                </a:extLst>
              </p:cNvPr>
              <p:cNvSpPr txBox="1"/>
              <p:nvPr/>
            </p:nvSpPr>
            <p:spPr>
              <a:xfrm>
                <a:off x="3833388" y="3443117"/>
                <a:ext cx="706482" cy="36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i-FI"/>
                </a:defPPr>
                <a:lvl1pPr>
                  <a:defRPr sz="2400" b="1">
                    <a:solidFill>
                      <a:schemeClr val="accent6"/>
                    </a:solidFill>
                  </a:defRPr>
                </a:lvl1pPr>
              </a:lstStyle>
              <a:p>
                <a:r>
                  <a:rPr lang="fi-FI" dirty="0"/>
                  <a:t>59 %</a:t>
                </a:r>
              </a:p>
            </p:txBody>
          </p:sp>
        </p:grp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0F90C62E-8979-8F64-0A76-CE77A3FF12AF}"/>
                </a:ext>
              </a:extLst>
            </p:cNvPr>
            <p:cNvSpPr/>
            <p:nvPr/>
          </p:nvSpPr>
          <p:spPr>
            <a:xfrm>
              <a:off x="4339728" y="3076116"/>
              <a:ext cx="106827" cy="10568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085" err="1"/>
            </a:p>
          </p:txBody>
        </p:sp>
      </p:grpSp>
      <p:sp>
        <p:nvSpPr>
          <p:cNvPr id="4" name="Tekstin paikkamerkki 5">
            <a:extLst>
              <a:ext uri="{FF2B5EF4-FFF2-40B4-BE49-F238E27FC236}">
                <a16:creationId xmlns:a16="http://schemas.microsoft.com/office/drawing/2014/main" id="{9C6C1B17-9F2F-DCA0-DC6D-94AD90C1D48A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Tulli</a:t>
            </a:r>
          </a:p>
        </p:txBody>
      </p:sp>
      <p:sp>
        <p:nvSpPr>
          <p:cNvPr id="5" name="Dian numeron paikkamerkki 12">
            <a:extLst>
              <a:ext uri="{FF2B5EF4-FFF2-40B4-BE49-F238E27FC236}">
                <a16:creationId xmlns:a16="http://schemas.microsoft.com/office/drawing/2014/main" id="{17A60121-2F68-E707-59D4-43EA51CE2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5614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9e5cb7e6-36db-4ccc-8972-906fb63ae25a&quot;,&quot;properties&quot;:{&quot;AuthorName&quot;:&quot;Eskelinen Janne&quot;,&quot;AuthorTitle&quot;:&quot;Tietopalvelupäällikkö&quot;,&quot;AuthorEmail&quot;:&quot;janne.eskelinen@forestindustries.fi&quot;,&quot;AuthorPhone&quot;:&quot;&quot;,&quot;CompanyList&quot;:&quot;Metsäteollisuus ry&quot;,&quot;SiteList&quot;:&quot;Yleinen&quot;,&quot;AuthorMobile&quot;:&quot;+358 505926124&quot;,&quot;AuthorDepartment&quot;:&quot;Talous, innovaatiot, kauppapolitiikka&quot;,&quot;ddate&quot;:&quot;31.10.2025&quot;,&quot;dtitle&quot;:null,&quot;dsubtitle&quot;:null},&quot;raw&quot;:{&quot;ddate&quot;:&quot;2025-10-31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kameleondocument xmlns="https://www.kameleon.fi/document">
  <content>b105ff8f-dd61-45dd-8537-30dd613703f5</content>
  <module>ef23504f-7fcd-4484-b491-9ebeb84fe42b</module>
  <language>fi-FI</language>
  <author>9e5cb7e6-36db-4ccc-8972-906fb63ae25a</author>
  <properties>
    <AuthorName>Eskelinen Janne</AuthorName>
    <AuthorTitle>Tietopalvelupäällikkö</AuthorTitle>
    <AuthorEmail>janne.eskelinen@forestindustries.fi</AuthorEmail>
    <AuthorPhone/>
    <CompanyList>Metsäteollisuus ry</CompanyList>
    <SiteList>Yleinen</SiteList>
    <AuthorMobile>+358 505926124</AuthorMobile>
    <AuthorDepartment>Talous, innovaatiot, kauppapolitiikka</AuthorDepartment>
    <ddate>31.10.2025</ddate>
    <dtitle/>
    <dsubtitle/>
  </properties>
  <raw>
    <ddate>2025-10-31</ddate>
  </raw>
</kameleondocument>
</file>

<file path=customXml/itemProps1.xml><?xml version="1.0" encoding="utf-8"?>
<ds:datastoreItem xmlns:ds="http://schemas.openxmlformats.org/officeDocument/2006/customXml" ds:itemID="{BCAE9390-B8EA-4F1F-A42F-D74E481BC612}">
  <ds:schemaRefs>
    <ds:schemaRef ds:uri="https://www.kameleon.fi/document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4ABC6214</Template>
  <TotalTime>92</TotalTime>
  <Words>30</Words>
  <Application>Microsoft Office PowerPoint</Application>
  <PresentationFormat>Mukautettu</PresentationFormat>
  <Paragraphs>11</Paragraphs>
  <Slides>1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Wingdings</vt:lpstr>
      <vt:lpstr>Aptos</vt:lpstr>
      <vt:lpstr>Arial</vt:lpstr>
      <vt:lpstr>Calibri</vt:lpstr>
      <vt:lpstr>Segoe UI</vt:lpstr>
      <vt:lpstr>Office-teema</vt:lpstr>
      <vt:lpstr>\\metsa\shares\yleiset\Yhteiset\Tilda\TIETOPALVELU\Metryn nettisivuston tiedostot\Vienti\FI_PBL_MT_20_vienti alueittain kartalla.xlsx!Info!R2S2:R15S6</vt:lpstr>
      <vt:lpstr>Suomen metsäteollisuuden vienti alueittain 2025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Eskelinen Janne</dc:creator>
  <cp:keywords/>
  <dc:description/>
  <cp:lastModifiedBy>Liimatainen Elias</cp:lastModifiedBy>
  <cp:revision>5</cp:revision>
  <dcterms:created xsi:type="dcterms:W3CDTF">2025-10-31T08:45:25Z</dcterms:created>
  <dcterms:modified xsi:type="dcterms:W3CDTF">2026-03-13T13:19:13Z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2025-10-31T08:48:32Z</vt:lpwstr>
  </property>
  <property fmtid="{D5CDD505-2E9C-101B-9397-08002B2CF9AE}" pid="4" name="MSIP_Label_b616c8f7-5329-45c1-b6df-378d2db7d954_Method">
    <vt:lpwstr>Privileged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a30dc7c5-8faf-47bd-a25c-611f8864d920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10, 0, 1, 1</vt:lpwstr>
  </property>
</Properties>
</file>