
<file path=[Content_Types].xml><?xml version="1.0" encoding="utf-8"?>
<Types xmlns="http://schemas.openxmlformats.org/package/2006/content-types">
  <Default Extension="bin" ContentType="image/png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0" r:id="rId4"/>
    <p:sldId id="262" r:id="rId5"/>
    <p:sldId id="263" r:id="rId6"/>
    <p:sldId id="261" r:id="rId7"/>
    <p:sldId id="264" r:id="rId8"/>
  </p:sldIdLst>
  <p:sldSz cx="18288000" cy="10080625"/>
  <p:notesSz cx="6858000" cy="9144000"/>
  <p:embeddedFontLst>
    <p:embeddedFont>
      <p:font typeface="Segoe UI" panose="020B0502040204020203" pitchFamily="34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C6E"/>
    <a:srgbClr val="84B014"/>
    <a:srgbClr val="4DA33C"/>
    <a:srgbClr val="000000"/>
    <a:srgbClr val="FFFFFF"/>
    <a:srgbClr val="2626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8" autoAdjust="0"/>
  </p:normalViewPr>
  <p:slideViewPr>
    <p:cSldViewPr snapToGrid="0">
      <p:cViewPr varScale="1">
        <p:scale>
          <a:sx n="66" d="100"/>
          <a:sy n="66" d="100"/>
        </p:scale>
        <p:origin x="1050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da\Tilastot\Puuraaka_aine\Ostom&#228;&#228;r&#228;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da\Tilastot\Puuraaka_aine\Ostom&#228;&#228;r&#228;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da\Tilastot\Puuraaka_aine\Ostom&#228;&#228;r&#228;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da\Tilastot\Puuraaka_aine\Kantohinnat_alueitta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da\Tilastot\Puuraaka_aine\Kantohinnat_alueitta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da\Tilastot\Puuraaka_aine\Kantohinnat_alueitta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P:\Puukauppa\Viikkotilasto_Raportit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fi-FI" sz="2000" b="0" noProof="0">
                <a:solidFill>
                  <a:schemeClr val="accent6"/>
                </a:solidFill>
              </a:defRPr>
            </a:pPr>
            <a:r>
              <a:rPr lang="fi-FI" sz="2000" b="0" noProof="0" dirty="0">
                <a:solidFill>
                  <a:schemeClr val="accent6"/>
                </a:solidFill>
              </a:rPr>
              <a:t>Metsäteollisuus ry:n jäsenten viikoittainen puun ostomäärä yksityismetsistä, noin 80 % kaikista puukaupoista</a:t>
            </a:r>
          </a:p>
        </c:rich>
      </c:tx>
      <c:layout>
        <c:manualLayout>
          <c:xMode val="edge"/>
          <c:yMode val="edge"/>
          <c:x val="0.14801951634543831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4740955405854136E-2"/>
          <c:y val="9.1874212562532726E-2"/>
          <c:w val="0.94051924471216852"/>
          <c:h val="0.843959594809213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Vk!$L$2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val>
            <c:numRef>
              <c:f>Vk!$L$3:$L$54</c:f>
              <c:numCache>
                <c:formatCode>#,##0</c:formatCode>
                <c:ptCount val="52"/>
                <c:pt idx="0">
                  <c:v>279818.88</c:v>
                </c:pt>
                <c:pt idx="1">
                  <c:v>279818.88</c:v>
                </c:pt>
                <c:pt idx="2">
                  <c:v>581979.21000000008</c:v>
                </c:pt>
                <c:pt idx="3">
                  <c:v>668675.86</c:v>
                </c:pt>
                <c:pt idx="4">
                  <c:v>750266.16</c:v>
                </c:pt>
                <c:pt idx="5">
                  <c:v>532162.75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6276080"/>
        <c:axId val="576276472"/>
      </c:barChart>
      <c:lineChart>
        <c:grouping val="standard"/>
        <c:varyColors val="0"/>
        <c:ser>
          <c:idx val="2"/>
          <c:order val="1"/>
          <c:tx>
            <c:strRef>
              <c:f>Vk!$K$2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Vk!$K$3:$K$54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560137.75999999989</c:v>
                </c:pt>
                <c:pt idx="2">
                  <c:v>761793.52000000014</c:v>
                </c:pt>
                <c:pt idx="3">
                  <c:v>793859.46</c:v>
                </c:pt>
                <c:pt idx="4">
                  <c:v>872730.3</c:v>
                </c:pt>
                <c:pt idx="5">
                  <c:v>619334.29</c:v>
                </c:pt>
                <c:pt idx="6">
                  <c:v>532542.17999999993</c:v>
                </c:pt>
                <c:pt idx="7">
                  <c:v>635880.30000000005</c:v>
                </c:pt>
                <c:pt idx="8">
                  <c:v>687212.06</c:v>
                </c:pt>
                <c:pt idx="9">
                  <c:v>422742.42</c:v>
                </c:pt>
                <c:pt idx="10">
                  <c:v>481218.29699999996</c:v>
                </c:pt>
                <c:pt idx="11">
                  <c:v>570851.91</c:v>
                </c:pt>
                <c:pt idx="12">
                  <c:v>626338.16000000015</c:v>
                </c:pt>
                <c:pt idx="13">
                  <c:v>703218.32000000007</c:v>
                </c:pt>
                <c:pt idx="14">
                  <c:v>641710.96</c:v>
                </c:pt>
                <c:pt idx="15">
                  <c:v>633245.97</c:v>
                </c:pt>
                <c:pt idx="16">
                  <c:v>701004.33</c:v>
                </c:pt>
                <c:pt idx="17">
                  <c:v>966785.96999999986</c:v>
                </c:pt>
                <c:pt idx="18">
                  <c:v>827949.83999999985</c:v>
                </c:pt>
                <c:pt idx="19">
                  <c:v>985087.35000000009</c:v>
                </c:pt>
                <c:pt idx="20">
                  <c:v>1154136.1499999997</c:v>
                </c:pt>
                <c:pt idx="21">
                  <c:v>1964330.6100000003</c:v>
                </c:pt>
                <c:pt idx="22">
                  <c:v>806595.47999999986</c:v>
                </c:pt>
                <c:pt idx="23">
                  <c:v>674642.83000000007</c:v>
                </c:pt>
                <c:pt idx="24">
                  <c:v>687232.06</c:v>
                </c:pt>
                <c:pt idx="25">
                  <c:v>762297.39999999991</c:v>
                </c:pt>
                <c:pt idx="26">
                  <c:v>548091.43000000005</c:v>
                </c:pt>
                <c:pt idx="27">
                  <c:v>302059.18000000005</c:v>
                </c:pt>
                <c:pt idx="28">
                  <c:v>191041.36</c:v>
                </c:pt>
                <c:pt idx="29">
                  <c:v>178411.99</c:v>
                </c:pt>
                <c:pt idx="30">
                  <c:v>212400.09999999998</c:v>
                </c:pt>
                <c:pt idx="31">
                  <c:v>310275</c:v>
                </c:pt>
                <c:pt idx="32">
                  <c:v>471029.30000000005</c:v>
                </c:pt>
                <c:pt idx="33">
                  <c:v>427795.05</c:v>
                </c:pt>
                <c:pt idx="34">
                  <c:v>493933.95999999996</c:v>
                </c:pt>
                <c:pt idx="35">
                  <c:v>675602.45000000007</c:v>
                </c:pt>
                <c:pt idx="36">
                  <c:v>352618.25000000006</c:v>
                </c:pt>
                <c:pt idx="37">
                  <c:v>336801.37</c:v>
                </c:pt>
                <c:pt idx="38">
                  <c:v>333131.71000000002</c:v>
                </c:pt>
                <c:pt idx="39">
                  <c:v>415907.5199999999</c:v>
                </c:pt>
                <c:pt idx="40">
                  <c:v>471679.51</c:v>
                </c:pt>
                <c:pt idx="41">
                  <c:v>383146.26</c:v>
                </c:pt>
                <c:pt idx="42">
                  <c:v>462837.7</c:v>
                </c:pt>
                <c:pt idx="43">
                  <c:v>442414.95999999985</c:v>
                </c:pt>
                <c:pt idx="44">
                  <c:v>392486.20999999996</c:v>
                </c:pt>
                <c:pt idx="45">
                  <c:v>488893.66000000003</c:v>
                </c:pt>
                <c:pt idx="46">
                  <c:v>434522.46</c:v>
                </c:pt>
                <c:pt idx="47">
                  <c:v>356373.28</c:v>
                </c:pt>
                <c:pt idx="48">
                  <c:v>615988.5</c:v>
                </c:pt>
                <c:pt idx="49">
                  <c:v>731364.29999999993</c:v>
                </c:pt>
                <c:pt idx="50">
                  <c:v>613796.93000000017</c:v>
                </c:pt>
                <c:pt idx="51">
                  <c:v>121203.16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96-4E61-B286-41CB46DE882B}"/>
            </c:ext>
          </c:extLst>
        </c:ser>
        <c:ser>
          <c:idx val="3"/>
          <c:order val="2"/>
          <c:tx>
            <c:strRef>
              <c:f>Vk!$J$2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Vk!$J$3:$J$54</c:f>
              <c:numCache>
                <c:formatCode>#,##0</c:formatCode>
                <c:ptCount val="52"/>
                <c:pt idx="0">
                  <c:v>528349.88</c:v>
                </c:pt>
                <c:pt idx="1">
                  <c:v>528349.88</c:v>
                </c:pt>
                <c:pt idx="2">
                  <c:v>606762.87</c:v>
                </c:pt>
                <c:pt idx="3">
                  <c:v>629235.19000000006</c:v>
                </c:pt>
                <c:pt idx="4">
                  <c:v>648323.81000000017</c:v>
                </c:pt>
                <c:pt idx="5">
                  <c:v>564441.00999999978</c:v>
                </c:pt>
                <c:pt idx="6">
                  <c:v>561882.17000000004</c:v>
                </c:pt>
                <c:pt idx="7">
                  <c:v>648474.56999999983</c:v>
                </c:pt>
                <c:pt idx="8">
                  <c:v>656535.35000000009</c:v>
                </c:pt>
                <c:pt idx="9">
                  <c:v>435505.14</c:v>
                </c:pt>
                <c:pt idx="10">
                  <c:v>552251.49999999988</c:v>
                </c:pt>
                <c:pt idx="11">
                  <c:v>534452.3899999999</c:v>
                </c:pt>
                <c:pt idx="12">
                  <c:v>534417.06999999995</c:v>
                </c:pt>
                <c:pt idx="13">
                  <c:v>373494.27000000008</c:v>
                </c:pt>
                <c:pt idx="14">
                  <c:v>511121.18</c:v>
                </c:pt>
                <c:pt idx="15">
                  <c:v>619316.87999999989</c:v>
                </c:pt>
                <c:pt idx="16">
                  <c:v>874791.62999999966</c:v>
                </c:pt>
                <c:pt idx="17">
                  <c:v>979732.53</c:v>
                </c:pt>
                <c:pt idx="18">
                  <c:v>659953.33000000019</c:v>
                </c:pt>
                <c:pt idx="19">
                  <c:v>1016535.1800000002</c:v>
                </c:pt>
                <c:pt idx="20">
                  <c:v>1209886.25</c:v>
                </c:pt>
                <c:pt idx="21">
                  <c:v>2093442.3399999996</c:v>
                </c:pt>
                <c:pt idx="22">
                  <c:v>1435784.0199999996</c:v>
                </c:pt>
                <c:pt idx="23">
                  <c:v>776974.76000000024</c:v>
                </c:pt>
                <c:pt idx="24">
                  <c:v>1036648.1999999998</c:v>
                </c:pt>
                <c:pt idx="25">
                  <c:v>887988.81</c:v>
                </c:pt>
                <c:pt idx="26">
                  <c:v>720264.98</c:v>
                </c:pt>
                <c:pt idx="27">
                  <c:v>582002.94000000018</c:v>
                </c:pt>
                <c:pt idx="28">
                  <c:v>355851.16999999993</c:v>
                </c:pt>
                <c:pt idx="29">
                  <c:v>321821.74</c:v>
                </c:pt>
                <c:pt idx="30">
                  <c:v>396577.66</c:v>
                </c:pt>
                <c:pt idx="31">
                  <c:v>429667.35</c:v>
                </c:pt>
                <c:pt idx="32">
                  <c:v>654068.36000000022</c:v>
                </c:pt>
                <c:pt idx="33">
                  <c:v>790769.81999999983</c:v>
                </c:pt>
                <c:pt idx="34">
                  <c:v>665178.84</c:v>
                </c:pt>
                <c:pt idx="35">
                  <c:v>876248.9500000003</c:v>
                </c:pt>
                <c:pt idx="36">
                  <c:v>749764.2699999999</c:v>
                </c:pt>
                <c:pt idx="37">
                  <c:v>795026.06000000017</c:v>
                </c:pt>
                <c:pt idx="38">
                  <c:v>986123.82999999984</c:v>
                </c:pt>
                <c:pt idx="39">
                  <c:v>827197.15999999957</c:v>
                </c:pt>
                <c:pt idx="40">
                  <c:v>781614.39000000013</c:v>
                </c:pt>
                <c:pt idx="41">
                  <c:v>773038.7200000002</c:v>
                </c:pt>
                <c:pt idx="42">
                  <c:v>787004.16000000015</c:v>
                </c:pt>
                <c:pt idx="43">
                  <c:v>921759.85999999987</c:v>
                </c:pt>
                <c:pt idx="44">
                  <c:v>1114433.6599999999</c:v>
                </c:pt>
                <c:pt idx="45">
                  <c:v>927017.42999999993</c:v>
                </c:pt>
                <c:pt idx="46">
                  <c:v>888091.91</c:v>
                </c:pt>
                <c:pt idx="47">
                  <c:v>1034335.8500000002</c:v>
                </c:pt>
                <c:pt idx="48">
                  <c:v>933767.20000000019</c:v>
                </c:pt>
                <c:pt idx="49">
                  <c:v>883884.03000000026</c:v>
                </c:pt>
                <c:pt idx="50">
                  <c:v>877829.03999999992</c:v>
                </c:pt>
                <c:pt idx="51">
                  <c:v>100254.71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96-4E61-B286-41CB46DE882B}"/>
            </c:ext>
          </c:extLst>
        </c:ser>
        <c:ser>
          <c:idx val="0"/>
          <c:order val="3"/>
          <c:tx>
            <c:strRef>
              <c:f>Vk!$I$2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Vk!$I$3:$I$54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744764.19999999984</c:v>
                </c:pt>
                <c:pt idx="2">
                  <c:v>742830.09</c:v>
                </c:pt>
                <c:pt idx="3">
                  <c:v>626662.27999999991</c:v>
                </c:pt>
                <c:pt idx="4">
                  <c:v>813952.31999999972</c:v>
                </c:pt>
                <c:pt idx="5">
                  <c:v>633416.64000000013</c:v>
                </c:pt>
                <c:pt idx="6">
                  <c:v>597824.81000000006</c:v>
                </c:pt>
                <c:pt idx="7">
                  <c:v>646588.6599999998</c:v>
                </c:pt>
                <c:pt idx="8">
                  <c:v>606767.12999999989</c:v>
                </c:pt>
                <c:pt idx="9">
                  <c:v>544455.37999999989</c:v>
                </c:pt>
                <c:pt idx="10">
                  <c:v>630756.05000000005</c:v>
                </c:pt>
                <c:pt idx="11">
                  <c:v>596772.91</c:v>
                </c:pt>
                <c:pt idx="12">
                  <c:v>595202.46</c:v>
                </c:pt>
                <c:pt idx="13">
                  <c:v>500886.5300000002</c:v>
                </c:pt>
                <c:pt idx="14">
                  <c:v>484414.14999999997</c:v>
                </c:pt>
                <c:pt idx="15">
                  <c:v>693254.59999999986</c:v>
                </c:pt>
                <c:pt idx="16">
                  <c:v>1313607.77</c:v>
                </c:pt>
                <c:pt idx="17">
                  <c:v>646612.88000000012</c:v>
                </c:pt>
                <c:pt idx="18">
                  <c:v>907458.10999999987</c:v>
                </c:pt>
                <c:pt idx="19">
                  <c:v>781180.46</c:v>
                </c:pt>
                <c:pt idx="20">
                  <c:v>1388524.33</c:v>
                </c:pt>
                <c:pt idx="21">
                  <c:v>2170652.44</c:v>
                </c:pt>
                <c:pt idx="22">
                  <c:v>991936.53000000026</c:v>
                </c:pt>
                <c:pt idx="23">
                  <c:v>628041.02000000014</c:v>
                </c:pt>
                <c:pt idx="24">
                  <c:v>673360.59999999974</c:v>
                </c:pt>
                <c:pt idx="25">
                  <c:v>582558.91</c:v>
                </c:pt>
                <c:pt idx="26">
                  <c:v>422775.74000000005</c:v>
                </c:pt>
                <c:pt idx="27">
                  <c:v>303112</c:v>
                </c:pt>
                <c:pt idx="28">
                  <c:v>177730.02999999994</c:v>
                </c:pt>
                <c:pt idx="29">
                  <c:v>190408.67</c:v>
                </c:pt>
                <c:pt idx="30">
                  <c:v>339691.86000000004</c:v>
                </c:pt>
                <c:pt idx="31">
                  <c:v>346528.10999999993</c:v>
                </c:pt>
                <c:pt idx="32">
                  <c:v>372618.45999999996</c:v>
                </c:pt>
                <c:pt idx="33">
                  <c:v>462057.02999999985</c:v>
                </c:pt>
                <c:pt idx="34">
                  <c:v>521175.76000000013</c:v>
                </c:pt>
                <c:pt idx="35">
                  <c:v>478360.77</c:v>
                </c:pt>
                <c:pt idx="36">
                  <c:v>501306.9499999999</c:v>
                </c:pt>
                <c:pt idx="37">
                  <c:v>488332.06000000006</c:v>
                </c:pt>
                <c:pt idx="38">
                  <c:v>481972.47999999998</c:v>
                </c:pt>
                <c:pt idx="39">
                  <c:v>547396.42999999993</c:v>
                </c:pt>
                <c:pt idx="40">
                  <c:v>535750.86</c:v>
                </c:pt>
                <c:pt idx="41">
                  <c:v>641152.18999999971</c:v>
                </c:pt>
                <c:pt idx="42">
                  <c:v>648360.5900000002</c:v>
                </c:pt>
                <c:pt idx="43">
                  <c:v>680850.23999999987</c:v>
                </c:pt>
                <c:pt idx="44">
                  <c:v>753753.57999999984</c:v>
                </c:pt>
                <c:pt idx="45">
                  <c:v>668403.09</c:v>
                </c:pt>
                <c:pt idx="46">
                  <c:v>685602.58999999962</c:v>
                </c:pt>
                <c:pt idx="47">
                  <c:v>697811.99</c:v>
                </c:pt>
                <c:pt idx="48">
                  <c:v>520810.6999999999</c:v>
                </c:pt>
                <c:pt idx="49">
                  <c:v>548159.99999999988</c:v>
                </c:pt>
                <c:pt idx="50">
                  <c:v>593232.7200000002</c:v>
                </c:pt>
                <c:pt idx="51">
                  <c:v>116811.1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6276080"/>
        <c:axId val="576276472"/>
      </c:lineChart>
      <c:catAx>
        <c:axId val="576276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accent6"/>
                </a:solidFill>
              </a:defRPr>
            </a:pPr>
            <a:endParaRPr lang="fi-FI"/>
          </a:p>
        </c:txPr>
        <c:crossAx val="576276472"/>
        <c:crosses val="autoZero"/>
        <c:auto val="1"/>
        <c:lblAlgn val="ctr"/>
        <c:lblOffset val="100"/>
        <c:noMultiLvlLbl val="0"/>
      </c:catAx>
      <c:valAx>
        <c:axId val="5762764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dirty="0">
                    <a:solidFill>
                      <a:schemeClr val="accent6"/>
                    </a:solidFill>
                  </a:rPr>
                  <a:t>1 000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5.4589503664304879E-2"/>
              <c:y val="3.4557451283761344E-2"/>
            </c:manualLayout>
          </c:layout>
          <c:overlay val="0"/>
        </c:title>
        <c:numFmt formatCode="#,###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6276080"/>
        <c:crosses val="autoZero"/>
        <c:crossBetween val="between"/>
        <c:majorUnit val="500000"/>
      </c:valAx>
    </c:plotArea>
    <c:legend>
      <c:legendPos val="r"/>
      <c:layout>
        <c:manualLayout>
          <c:xMode val="edge"/>
          <c:yMode val="edge"/>
          <c:x val="0.27616976126659137"/>
          <c:y val="9.1194962202694102E-2"/>
          <c:w val="0.44502220289938249"/>
          <c:h val="0.1683019012135746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solidFill>
                  <a:schemeClr val="accent6"/>
                </a:solidFill>
              </a:defRPr>
            </a:pPr>
            <a:r>
              <a:rPr lang="en-US" sz="2000" b="0" dirty="0" err="1">
                <a:solidFill>
                  <a:schemeClr val="accent6"/>
                </a:solidFill>
              </a:rPr>
              <a:t>Metsäteollisuus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ry:n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jäsenten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puun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ostomäärä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yksityismetsistä</a:t>
            </a:r>
            <a:r>
              <a:rPr lang="en-US" sz="2000" b="0" dirty="0">
                <a:solidFill>
                  <a:schemeClr val="accent6"/>
                </a:solidFill>
              </a:rPr>
              <a:t>,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baseline="0" dirty="0" err="1">
                <a:solidFill>
                  <a:schemeClr val="accent6"/>
                </a:solidFill>
              </a:rPr>
              <a:t>noin</a:t>
            </a:r>
            <a:r>
              <a:rPr lang="en-US" sz="2000" b="0" baseline="0" dirty="0">
                <a:solidFill>
                  <a:schemeClr val="accent6"/>
                </a:solidFill>
              </a:rPr>
              <a:t> 80 % </a:t>
            </a:r>
            <a:r>
              <a:rPr lang="en-US" sz="2000" b="0" baseline="0" dirty="0" err="1">
                <a:solidFill>
                  <a:schemeClr val="accent6"/>
                </a:solidFill>
              </a:rPr>
              <a:t>kaikista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baseline="0" dirty="0" err="1">
                <a:solidFill>
                  <a:schemeClr val="accent6"/>
                </a:solidFill>
              </a:rPr>
              <a:t>puukaupoista</a:t>
            </a:r>
            <a:endParaRPr lang="en-US" sz="2000" b="0" dirty="0">
              <a:solidFill>
                <a:schemeClr val="accent6"/>
              </a:solidFill>
            </a:endParaRPr>
          </a:p>
        </c:rich>
      </c:tx>
      <c:layout>
        <c:manualLayout>
          <c:xMode val="edge"/>
          <c:yMode val="edge"/>
          <c:x val="0.16545267529499386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3.4080031439920278E-2"/>
          <c:y val="8.21647787349013E-2"/>
          <c:w val="0.95947815346611087"/>
          <c:h val="0.850069361890067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Kumu!$L$2</c:f>
              <c:strCache>
                <c:ptCount val="1"/>
                <c:pt idx="0">
                  <c:v>2026</c:v>
                </c:pt>
              </c:strCache>
            </c:strRef>
          </c:tx>
          <c:spPr>
            <a:ln>
              <a:noFill/>
            </a:ln>
          </c:spPr>
          <c:invertIfNegative val="0"/>
          <c:val>
            <c:numRef>
              <c:f>Kumu!$L$3:$L$54</c:f>
              <c:numCache>
                <c:formatCode>#,##0</c:formatCode>
                <c:ptCount val="52"/>
                <c:pt idx="0">
                  <c:v>279818.88</c:v>
                </c:pt>
                <c:pt idx="1">
                  <c:v>559637.76000000001</c:v>
                </c:pt>
                <c:pt idx="2">
                  <c:v>1141616.9700000002</c:v>
                </c:pt>
                <c:pt idx="3">
                  <c:v>1810292.83</c:v>
                </c:pt>
                <c:pt idx="4">
                  <c:v>2560558.9900000002</c:v>
                </c:pt>
                <c:pt idx="5">
                  <c:v>3092721.74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8776"/>
        <c:axId val="578239168"/>
      </c:barChart>
      <c:lineChart>
        <c:grouping val="standard"/>
        <c:varyColors val="0"/>
        <c:ser>
          <c:idx val="0"/>
          <c:order val="1"/>
          <c:tx>
            <c:strRef>
              <c:f>Kumu!$K$2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Kumu!$K$3:$K$54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1120275.5199999998</c:v>
                </c:pt>
                <c:pt idx="2">
                  <c:v>1882069.04</c:v>
                </c:pt>
                <c:pt idx="3">
                  <c:v>2675928.5</c:v>
                </c:pt>
                <c:pt idx="4">
                  <c:v>3548658.8</c:v>
                </c:pt>
                <c:pt idx="5">
                  <c:v>4167993.09</c:v>
                </c:pt>
                <c:pt idx="6">
                  <c:v>4700535.2699999996</c:v>
                </c:pt>
                <c:pt idx="7">
                  <c:v>5336415.5699999994</c:v>
                </c:pt>
                <c:pt idx="8">
                  <c:v>6023627.629999999</c:v>
                </c:pt>
                <c:pt idx="9">
                  <c:v>6446370.0499999989</c:v>
                </c:pt>
                <c:pt idx="10">
                  <c:v>6927588.3469999991</c:v>
                </c:pt>
                <c:pt idx="11">
                  <c:v>7498440.2569999993</c:v>
                </c:pt>
                <c:pt idx="12">
                  <c:v>8124778.4169999994</c:v>
                </c:pt>
                <c:pt idx="13">
                  <c:v>8827996.7369999997</c:v>
                </c:pt>
                <c:pt idx="14">
                  <c:v>9469707.6970000006</c:v>
                </c:pt>
                <c:pt idx="15">
                  <c:v>10102953.667000001</c:v>
                </c:pt>
                <c:pt idx="16">
                  <c:v>10803957.997000001</c:v>
                </c:pt>
                <c:pt idx="17">
                  <c:v>11770743.967000002</c:v>
                </c:pt>
                <c:pt idx="18">
                  <c:v>12598693.807000002</c:v>
                </c:pt>
                <c:pt idx="19">
                  <c:v>13583781.157000002</c:v>
                </c:pt>
                <c:pt idx="20">
                  <c:v>14737917.307000002</c:v>
                </c:pt>
                <c:pt idx="21">
                  <c:v>16702247.917000003</c:v>
                </c:pt>
                <c:pt idx="22">
                  <c:v>17508843.397000004</c:v>
                </c:pt>
                <c:pt idx="23">
                  <c:v>18183486.227000006</c:v>
                </c:pt>
                <c:pt idx="24">
                  <c:v>18870718.287000004</c:v>
                </c:pt>
                <c:pt idx="25">
                  <c:v>19633015.687000003</c:v>
                </c:pt>
                <c:pt idx="26">
                  <c:v>20181107.117000002</c:v>
                </c:pt>
                <c:pt idx="27">
                  <c:v>20483166.297000002</c:v>
                </c:pt>
                <c:pt idx="28">
                  <c:v>20674207.657000002</c:v>
                </c:pt>
                <c:pt idx="29">
                  <c:v>20852619.647</c:v>
                </c:pt>
                <c:pt idx="30">
                  <c:v>21065019.747000001</c:v>
                </c:pt>
                <c:pt idx="31">
                  <c:v>21375294.747000001</c:v>
                </c:pt>
                <c:pt idx="32">
                  <c:v>21846324.047000002</c:v>
                </c:pt>
                <c:pt idx="33">
                  <c:v>22274119.097000003</c:v>
                </c:pt>
                <c:pt idx="34">
                  <c:v>22768053.057000004</c:v>
                </c:pt>
                <c:pt idx="35">
                  <c:v>23443655.507000003</c:v>
                </c:pt>
                <c:pt idx="36">
                  <c:v>23796273.757000003</c:v>
                </c:pt>
                <c:pt idx="37">
                  <c:v>24133075.127000004</c:v>
                </c:pt>
                <c:pt idx="38">
                  <c:v>24466206.837000005</c:v>
                </c:pt>
                <c:pt idx="39">
                  <c:v>24882114.357000005</c:v>
                </c:pt>
                <c:pt idx="40">
                  <c:v>25353793.867000006</c:v>
                </c:pt>
                <c:pt idx="41">
                  <c:v>25736940.127000008</c:v>
                </c:pt>
                <c:pt idx="42">
                  <c:v>26199777.827000007</c:v>
                </c:pt>
                <c:pt idx="43">
                  <c:v>26642192.787000008</c:v>
                </c:pt>
                <c:pt idx="44">
                  <c:v>27034678.997000009</c:v>
                </c:pt>
                <c:pt idx="45">
                  <c:v>27523572.657000009</c:v>
                </c:pt>
                <c:pt idx="46">
                  <c:v>27958095.11700001</c:v>
                </c:pt>
                <c:pt idx="47">
                  <c:v>28314468.397000011</c:v>
                </c:pt>
                <c:pt idx="48">
                  <c:v>28930456.897000011</c:v>
                </c:pt>
                <c:pt idx="49">
                  <c:v>29661821.197000012</c:v>
                </c:pt>
                <c:pt idx="50">
                  <c:v>30275618.127000012</c:v>
                </c:pt>
                <c:pt idx="51">
                  <c:v>30396821.287000012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F3-4BA7-B430-F3050DFA1D75}"/>
            </c:ext>
          </c:extLst>
        </c:ser>
        <c:ser>
          <c:idx val="4"/>
          <c:order val="2"/>
          <c:tx>
            <c:strRef>
              <c:f>Kumu!$J$2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Kumu!$J$3:$J$54</c:f>
              <c:numCache>
                <c:formatCode>#,##0</c:formatCode>
                <c:ptCount val="52"/>
                <c:pt idx="0">
                  <c:v>528349.88</c:v>
                </c:pt>
                <c:pt idx="1">
                  <c:v>1056699.76</c:v>
                </c:pt>
                <c:pt idx="2">
                  <c:v>1663462.63</c:v>
                </c:pt>
                <c:pt idx="3">
                  <c:v>2292697.8199999998</c:v>
                </c:pt>
                <c:pt idx="4">
                  <c:v>2941021.63</c:v>
                </c:pt>
                <c:pt idx="5">
                  <c:v>3505462.6399999997</c:v>
                </c:pt>
                <c:pt idx="6">
                  <c:v>4067344.8099999996</c:v>
                </c:pt>
                <c:pt idx="7">
                  <c:v>4715819.379999999</c:v>
                </c:pt>
                <c:pt idx="8">
                  <c:v>5372354.7299999986</c:v>
                </c:pt>
                <c:pt idx="9">
                  <c:v>5807859.8699999982</c:v>
                </c:pt>
                <c:pt idx="10">
                  <c:v>6360111.3699999982</c:v>
                </c:pt>
                <c:pt idx="11">
                  <c:v>6894563.7599999979</c:v>
                </c:pt>
                <c:pt idx="12">
                  <c:v>7428980.8299999982</c:v>
                </c:pt>
                <c:pt idx="13">
                  <c:v>7802475.0999999987</c:v>
                </c:pt>
                <c:pt idx="14">
                  <c:v>8313596.2799999984</c:v>
                </c:pt>
                <c:pt idx="15">
                  <c:v>8932913.1599999983</c:v>
                </c:pt>
                <c:pt idx="16">
                  <c:v>9807704.7899999972</c:v>
                </c:pt>
                <c:pt idx="17">
                  <c:v>10787437.319999997</c:v>
                </c:pt>
                <c:pt idx="18">
                  <c:v>11447390.649999997</c:v>
                </c:pt>
                <c:pt idx="19">
                  <c:v>12463925.829999996</c:v>
                </c:pt>
                <c:pt idx="20">
                  <c:v>13673812.079999996</c:v>
                </c:pt>
                <c:pt idx="21">
                  <c:v>15767254.419999996</c:v>
                </c:pt>
                <c:pt idx="22">
                  <c:v>17203038.439999998</c:v>
                </c:pt>
                <c:pt idx="23">
                  <c:v>17980013.199999999</c:v>
                </c:pt>
                <c:pt idx="24">
                  <c:v>19016661.399999999</c:v>
                </c:pt>
                <c:pt idx="25">
                  <c:v>19904650.209999997</c:v>
                </c:pt>
                <c:pt idx="26">
                  <c:v>20624915.189999998</c:v>
                </c:pt>
                <c:pt idx="27">
                  <c:v>21206918.129999999</c:v>
                </c:pt>
                <c:pt idx="28">
                  <c:v>21562769.299999997</c:v>
                </c:pt>
                <c:pt idx="29">
                  <c:v>21884591.039999995</c:v>
                </c:pt>
                <c:pt idx="30">
                  <c:v>22281168.699999996</c:v>
                </c:pt>
                <c:pt idx="31">
                  <c:v>22710836.049999997</c:v>
                </c:pt>
                <c:pt idx="32">
                  <c:v>23364904.409999996</c:v>
                </c:pt>
                <c:pt idx="33">
                  <c:v>24155674.229999997</c:v>
                </c:pt>
                <c:pt idx="34">
                  <c:v>24820853.069999997</c:v>
                </c:pt>
                <c:pt idx="35">
                  <c:v>25697102.019999996</c:v>
                </c:pt>
                <c:pt idx="36">
                  <c:v>26446866.289999995</c:v>
                </c:pt>
                <c:pt idx="37">
                  <c:v>27241892.349999994</c:v>
                </c:pt>
                <c:pt idx="38">
                  <c:v>28228016.179999992</c:v>
                </c:pt>
                <c:pt idx="39">
                  <c:v>29055213.339999992</c:v>
                </c:pt>
                <c:pt idx="40">
                  <c:v>29836827.729999993</c:v>
                </c:pt>
                <c:pt idx="41">
                  <c:v>30609866.449999992</c:v>
                </c:pt>
                <c:pt idx="42">
                  <c:v>31396870.609999992</c:v>
                </c:pt>
                <c:pt idx="43">
                  <c:v>32318630.469999991</c:v>
                </c:pt>
                <c:pt idx="44">
                  <c:v>33433064.129999992</c:v>
                </c:pt>
                <c:pt idx="45">
                  <c:v>34360081.559999995</c:v>
                </c:pt>
                <c:pt idx="46">
                  <c:v>35248173.469999991</c:v>
                </c:pt>
                <c:pt idx="47">
                  <c:v>36282509.319999993</c:v>
                </c:pt>
                <c:pt idx="48">
                  <c:v>37216276.519999996</c:v>
                </c:pt>
                <c:pt idx="49">
                  <c:v>38100160.549999997</c:v>
                </c:pt>
                <c:pt idx="50">
                  <c:v>38977989.589999996</c:v>
                </c:pt>
                <c:pt idx="51">
                  <c:v>39078244.299999997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F3-4BA7-B430-F3050DFA1D75}"/>
            </c:ext>
          </c:extLst>
        </c:ser>
        <c:ser>
          <c:idx val="3"/>
          <c:order val="3"/>
          <c:tx>
            <c:strRef>
              <c:f>Kumu!$I$2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Kumu!$I$3:$I$54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1489528.3999999997</c:v>
                </c:pt>
                <c:pt idx="2">
                  <c:v>2232358.4899999998</c:v>
                </c:pt>
                <c:pt idx="3">
                  <c:v>2859020.7699999996</c:v>
                </c:pt>
                <c:pt idx="4">
                  <c:v>3672973.0899999994</c:v>
                </c:pt>
                <c:pt idx="5">
                  <c:v>4306389.7299999995</c:v>
                </c:pt>
                <c:pt idx="6">
                  <c:v>4904214.5399999991</c:v>
                </c:pt>
                <c:pt idx="7">
                  <c:v>5550803.1999999993</c:v>
                </c:pt>
                <c:pt idx="8">
                  <c:v>6157570.3299999991</c:v>
                </c:pt>
                <c:pt idx="9">
                  <c:v>6702025.709999999</c:v>
                </c:pt>
                <c:pt idx="10">
                  <c:v>7332781.7599999988</c:v>
                </c:pt>
                <c:pt idx="11">
                  <c:v>7929554.669999999</c:v>
                </c:pt>
                <c:pt idx="12">
                  <c:v>8524757.129999999</c:v>
                </c:pt>
                <c:pt idx="13">
                  <c:v>9025643.6599999983</c:v>
                </c:pt>
                <c:pt idx="14">
                  <c:v>9510057.8099999987</c:v>
                </c:pt>
                <c:pt idx="15">
                  <c:v>10203312.409999998</c:v>
                </c:pt>
                <c:pt idx="16">
                  <c:v>11516920.179999998</c:v>
                </c:pt>
                <c:pt idx="17">
                  <c:v>12163533.059999999</c:v>
                </c:pt>
                <c:pt idx="18">
                  <c:v>13070991.169999998</c:v>
                </c:pt>
                <c:pt idx="19">
                  <c:v>13852171.629999999</c:v>
                </c:pt>
                <c:pt idx="20">
                  <c:v>15240695.959999999</c:v>
                </c:pt>
                <c:pt idx="21">
                  <c:v>17411348.399999999</c:v>
                </c:pt>
                <c:pt idx="22">
                  <c:v>18403284.93</c:v>
                </c:pt>
                <c:pt idx="23">
                  <c:v>19031325.949999999</c:v>
                </c:pt>
                <c:pt idx="24">
                  <c:v>19704686.550000001</c:v>
                </c:pt>
                <c:pt idx="25">
                  <c:v>20287245.460000001</c:v>
                </c:pt>
                <c:pt idx="26">
                  <c:v>20710021.199999999</c:v>
                </c:pt>
                <c:pt idx="27">
                  <c:v>21013133.199999999</c:v>
                </c:pt>
                <c:pt idx="28">
                  <c:v>21190863.23</c:v>
                </c:pt>
                <c:pt idx="29">
                  <c:v>21381271.900000002</c:v>
                </c:pt>
                <c:pt idx="30">
                  <c:v>21720963.760000002</c:v>
                </c:pt>
                <c:pt idx="31">
                  <c:v>22067491.870000001</c:v>
                </c:pt>
                <c:pt idx="32">
                  <c:v>22440110.330000002</c:v>
                </c:pt>
                <c:pt idx="33">
                  <c:v>22902167.360000003</c:v>
                </c:pt>
                <c:pt idx="34">
                  <c:v>23423343.120000005</c:v>
                </c:pt>
                <c:pt idx="35">
                  <c:v>23901703.890000004</c:v>
                </c:pt>
                <c:pt idx="36">
                  <c:v>24403010.840000004</c:v>
                </c:pt>
                <c:pt idx="37">
                  <c:v>24891342.900000002</c:v>
                </c:pt>
                <c:pt idx="38">
                  <c:v>25373315.380000003</c:v>
                </c:pt>
                <c:pt idx="39">
                  <c:v>25920711.810000002</c:v>
                </c:pt>
                <c:pt idx="40">
                  <c:v>26456462.670000002</c:v>
                </c:pt>
                <c:pt idx="41">
                  <c:v>27097614.860000003</c:v>
                </c:pt>
                <c:pt idx="42">
                  <c:v>27745975.450000003</c:v>
                </c:pt>
                <c:pt idx="43">
                  <c:v>28426825.690000001</c:v>
                </c:pt>
                <c:pt idx="44">
                  <c:v>29180579.27</c:v>
                </c:pt>
                <c:pt idx="45">
                  <c:v>29848982.359999999</c:v>
                </c:pt>
                <c:pt idx="46">
                  <c:v>30534584.949999999</c:v>
                </c:pt>
                <c:pt idx="47">
                  <c:v>31232396.939999998</c:v>
                </c:pt>
                <c:pt idx="48">
                  <c:v>31753207.639999997</c:v>
                </c:pt>
                <c:pt idx="49">
                  <c:v>32301367.639999997</c:v>
                </c:pt>
                <c:pt idx="50">
                  <c:v>32894600.359999996</c:v>
                </c:pt>
                <c:pt idx="51">
                  <c:v>33011411.459999997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8776"/>
        <c:axId val="578239168"/>
      </c:lineChart>
      <c:catAx>
        <c:axId val="578238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9168"/>
        <c:crosses val="autoZero"/>
        <c:auto val="1"/>
        <c:lblAlgn val="ctr"/>
        <c:lblOffset val="100"/>
        <c:tickLblSkip val="2"/>
        <c:noMultiLvlLbl val="0"/>
      </c:catAx>
      <c:valAx>
        <c:axId val="578239168"/>
        <c:scaling>
          <c:orientation val="minMax"/>
          <c:max val="5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dirty="0">
                    <a:solidFill>
                      <a:schemeClr val="accent6"/>
                    </a:solidFill>
                  </a:rPr>
                  <a:t>milj.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3.4469666017743608E-2"/>
              <c:y val="2.5315132526696718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8776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646710359294623"/>
          <c:y val="8.2792513408457294E-2"/>
          <c:w val="0.46562907591152281"/>
          <c:h val="0.16951273636738351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solidFill>
                  <a:schemeClr val="accent6"/>
                </a:solidFill>
              </a:defRPr>
            </a:pPr>
            <a:r>
              <a:rPr lang="fi-FI" sz="2000" b="0" dirty="0">
                <a:solidFill>
                  <a:schemeClr val="accent6"/>
                </a:solidFill>
              </a:rPr>
              <a:t>Kaikkien ostajien yksityismetsistä ostama puumäärä</a:t>
            </a:r>
          </a:p>
        </c:rich>
      </c:tx>
      <c:layout>
        <c:manualLayout>
          <c:xMode val="edge"/>
          <c:yMode val="edge"/>
          <c:x val="0.317361675531400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4077662245142658E-2"/>
          <c:y val="8.2842331700836713E-2"/>
          <c:w val="0.96192216671861064"/>
          <c:h val="0.79652931013337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Kumu!$AF$2</c:f>
              <c:strCache>
                <c:ptCount val="1"/>
                <c:pt idx="0">
                  <c:v>2026</c:v>
                </c:pt>
              </c:strCache>
            </c:strRef>
          </c:tx>
          <c:spPr>
            <a:ln>
              <a:noFill/>
            </a:ln>
          </c:spPr>
          <c:invertIfNegative val="0"/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Kumu!$AF$3:$AF$54</c:f>
              <c:numCache>
                <c:formatCode>#,##0</c:formatCode>
                <c:ptCount val="52"/>
                <c:pt idx="0">
                  <c:v>347484.7415139628</c:v>
                </c:pt>
                <c:pt idx="1">
                  <c:v>694969.4830279256</c:v>
                </c:pt>
                <c:pt idx="2">
                  <c:v>1417683.0302816003</c:v>
                </c:pt>
                <c:pt idx="3">
                  <c:v>2248058.2300133938</c:v>
                </c:pt>
                <c:pt idx="4">
                  <c:v>3179753.9135722495</c:v>
                </c:pt>
                <c:pt idx="5">
                  <c:v>3840604.3737953398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9952"/>
        <c:axId val="653870472"/>
      </c:barChart>
      <c:lineChart>
        <c:grouping val="standard"/>
        <c:varyColors val="0"/>
        <c:ser>
          <c:idx val="2"/>
          <c:order val="1"/>
          <c:tx>
            <c:strRef>
              <c:f>Kumu!$AE$2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Kumu!$AE$3:$AE$54</c:f>
              <c:numCache>
                <c:formatCode>#,##0</c:formatCode>
                <c:ptCount val="52"/>
                <c:pt idx="0">
                  <c:v>695590.39313505252</c:v>
                </c:pt>
                <c:pt idx="1">
                  <c:v>1391180.786270105</c:v>
                </c:pt>
                <c:pt idx="2">
                  <c:v>2337191.378493946</c:v>
                </c:pt>
                <c:pt idx="3">
                  <c:v>3323022.1031988482</c:v>
                </c:pt>
                <c:pt idx="4">
                  <c:v>4406796.2313309573</c:v>
                </c:pt>
                <c:pt idx="5">
                  <c:v>5175898.0720337136</c:v>
                </c:pt>
                <c:pt idx="6">
                  <c:v>5837219.7161006974</c:v>
                </c:pt>
                <c:pt idx="7">
                  <c:v>6626868.7264867052</c:v>
                </c:pt>
                <c:pt idx="8">
                  <c:v>7480262.5540739568</c:v>
                </c:pt>
                <c:pt idx="9">
                  <c:v>8005232.6366526838</c:v>
                </c:pt>
                <c:pt idx="10">
                  <c:v>8602819.2453362532</c:v>
                </c:pt>
                <c:pt idx="11">
                  <c:v>9311714.6865198575</c:v>
                </c:pt>
                <c:pt idx="12">
                  <c:v>10089514.074566621</c:v>
                </c:pt>
                <c:pt idx="13">
                  <c:v>10962784.799376482</c:v>
                </c:pt>
                <c:pt idx="14">
                  <c:v>11759674.441212934</c:v>
                </c:pt>
                <c:pt idx="15">
                  <c:v>12546052.087353926</c:v>
                </c:pt>
                <c:pt idx="16">
                  <c:v>13416573.43462763</c:v>
                </c:pt>
                <c:pt idx="17">
                  <c:v>14617147.795030959</c:v>
                </c:pt>
                <c:pt idx="18">
                  <c:v>15645312.642731467</c:v>
                </c:pt>
                <c:pt idx="19">
                  <c:v>16868614.026767544</c:v>
                </c:pt>
                <c:pt idx="20">
                  <c:v>18301843.627839029</c:v>
                </c:pt>
                <c:pt idx="21">
                  <c:v>20741189.086815264</c:v>
                </c:pt>
                <c:pt idx="22">
                  <c:v>21742835.658605311</c:v>
                </c:pt>
                <c:pt idx="23">
                  <c:v>22580620.762300953</c:v>
                </c:pt>
                <c:pt idx="24">
                  <c:v>23434039.42629249</c:v>
                </c:pt>
                <c:pt idx="25">
                  <c:v>24380675.746885888</c:v>
                </c:pt>
                <c:pt idx="26">
                  <c:v>25061306.763919365</c:v>
                </c:pt>
                <c:pt idx="27">
                  <c:v>25436409.959544402</c:v>
                </c:pt>
                <c:pt idx="28">
                  <c:v>25673648.982151009</c:v>
                </c:pt>
                <c:pt idx="29">
                  <c:v>25895204.597798321</c:v>
                </c:pt>
                <c:pt idx="30">
                  <c:v>26158967.335487932</c:v>
                </c:pt>
                <c:pt idx="31">
                  <c:v>26544273.102465644</c:v>
                </c:pt>
                <c:pt idx="32">
                  <c:v>27129206.808711641</c:v>
                </c:pt>
                <c:pt idx="33">
                  <c:v>27660451.349359516</c:v>
                </c:pt>
                <c:pt idx="34">
                  <c:v>28273828.525394127</c:v>
                </c:pt>
                <c:pt idx="35">
                  <c:v>29112805.30460377</c:v>
                </c:pt>
                <c:pt idx="36">
                  <c:v>29550693.775368702</c:v>
                </c:pt>
                <c:pt idx="37">
                  <c:v>29968940.524823204</c:v>
                </c:pt>
                <c:pt idx="38">
                  <c:v>30382630.216310263</c:v>
                </c:pt>
                <c:pt idx="39">
                  <c:v>30899112.581906583</c:v>
                </c:pt>
                <c:pt idx="40">
                  <c:v>31484853.732074089</c:v>
                </c:pt>
                <c:pt idx="41">
                  <c:v>31960652.502757978</c:v>
                </c:pt>
                <c:pt idx="42">
                  <c:v>32535413.714536887</c:v>
                </c:pt>
                <c:pt idx="43">
                  <c:v>33084813.554953337</c:v>
                </c:pt>
                <c:pt idx="44">
                  <c:v>33572210.864347346</c:v>
                </c:pt>
                <c:pt idx="45">
                  <c:v>34179328.893956058</c:v>
                </c:pt>
                <c:pt idx="46">
                  <c:v>34718927.668331504</c:v>
                </c:pt>
                <c:pt idx="47">
                  <c:v>35161479.211255573</c:v>
                </c:pt>
                <c:pt idx="48">
                  <c:v>35926426.182303675</c:v>
                </c:pt>
                <c:pt idx="49">
                  <c:v>36834649.154027529</c:v>
                </c:pt>
                <c:pt idx="50">
                  <c:v>37596874.589148685</c:v>
                </c:pt>
                <c:pt idx="51">
                  <c:v>37747387.123268165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09-4715-903D-43E8FE43E198}"/>
            </c:ext>
          </c:extLst>
        </c:ser>
        <c:ser>
          <c:idx val="3"/>
          <c:order val="2"/>
          <c:tx>
            <c:strRef>
              <c:f>Kumu!$AD$2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Kumu!$AD$3:$AD$54</c:f>
              <c:numCache>
                <c:formatCode>#,##0</c:formatCode>
                <c:ptCount val="52"/>
                <c:pt idx="0">
                  <c:v>658804.02418078959</c:v>
                </c:pt>
                <c:pt idx="1">
                  <c:v>1317608.0483615792</c:v>
                </c:pt>
                <c:pt idx="2">
                  <c:v>2074185.9063512229</c:v>
                </c:pt>
                <c:pt idx="3">
                  <c:v>2858784.6940488066</c:v>
                </c:pt>
                <c:pt idx="4">
                  <c:v>3667185.2467284468</c:v>
                </c:pt>
                <c:pt idx="5">
                  <c:v>4370991.6123145791</c:v>
                </c:pt>
                <c:pt idx="6">
                  <c:v>5071607.3382260427</c:v>
                </c:pt>
                <c:pt idx="7">
                  <c:v>5880195.8748504976</c:v>
                </c:pt>
                <c:pt idx="8">
                  <c:v>6698835.4676085068</c:v>
                </c:pt>
                <c:pt idx="9">
                  <c:v>7241870.5843826756</c:v>
                </c:pt>
                <c:pt idx="10">
                  <c:v>7930477.7447739625</c:v>
                </c:pt>
                <c:pt idx="11">
                  <c:v>8596891.0413285885</c:v>
                </c:pt>
                <c:pt idx="12">
                  <c:v>9263260.2970704585</c:v>
                </c:pt>
                <c:pt idx="13">
                  <c:v>9728973.5249876622</c:v>
                </c:pt>
                <c:pt idx="14">
                  <c:v>10366294.934482509</c:v>
                </c:pt>
                <c:pt idx="15">
                  <c:v>11138526.495862046</c:v>
                </c:pt>
                <c:pt idx="16">
                  <c:v>12229311.727352345</c:v>
                </c:pt>
                <c:pt idx="17">
                  <c:v>13450948.672523651</c:v>
                </c:pt>
                <c:pt idx="18">
                  <c:v>14273850.174035324</c:v>
                </c:pt>
                <c:pt idx="19">
                  <c:v>15541376.661039244</c:v>
                </c:pt>
                <c:pt idx="20">
                  <c:v>17049994.265534595</c:v>
                </c:pt>
                <c:pt idx="21">
                  <c:v>19660325.582317419</c:v>
                </c:pt>
                <c:pt idx="22">
                  <c:v>21450617.065359816</c:v>
                </c:pt>
                <c:pt idx="23">
                  <c:v>22419433.597645022</c:v>
                </c:pt>
                <c:pt idx="24">
                  <c:v>23712039.182829924</c:v>
                </c:pt>
                <c:pt idx="25">
                  <c:v>24819280.091932636</c:v>
                </c:pt>
                <c:pt idx="26">
                  <c:v>25717384.710221745</c:v>
                </c:pt>
                <c:pt idx="27">
                  <c:v>26443089.197856057</c:v>
                </c:pt>
                <c:pt idx="28">
                  <c:v>26886803.092151713</c:v>
                </c:pt>
                <c:pt idx="29">
                  <c:v>27288085.396561176</c:v>
                </c:pt>
                <c:pt idx="30">
                  <c:v>27782581.502641868</c:v>
                </c:pt>
                <c:pt idx="31">
                  <c:v>28318337.428694308</c:v>
                </c:pt>
                <c:pt idx="32">
                  <c:v>29133900.910335165</c:v>
                </c:pt>
                <c:pt idx="33">
                  <c:v>30119918.621963527</c:v>
                </c:pt>
                <c:pt idx="34">
                  <c:v>30949335.856981937</c:v>
                </c:pt>
                <c:pt idx="35">
                  <c:v>32041938.233354561</c:v>
                </c:pt>
                <c:pt idx="36">
                  <c:v>32976825.770876046</c:v>
                </c:pt>
                <c:pt idx="37">
                  <c:v>33968150.624884903</c:v>
                </c:pt>
                <c:pt idx="38">
                  <c:v>35197756.937172838</c:v>
                </c:pt>
                <c:pt idx="39">
                  <c:v>36229196.213356487</c:v>
                </c:pt>
                <c:pt idx="40">
                  <c:v>37203797.940321229</c:v>
                </c:pt>
                <c:pt idx="41">
                  <c:v>38167706.590368748</c:v>
                </c:pt>
                <c:pt idx="42">
                  <c:v>39149028.868051521</c:v>
                </c:pt>
                <c:pt idx="43">
                  <c:v>40298379.190789022</c:v>
                </c:pt>
                <c:pt idx="44">
                  <c:v>41687976.137211204</c:v>
                </c:pt>
                <c:pt idx="45">
                  <c:v>42843882.169346079</c:v>
                </c:pt>
                <c:pt idx="46">
                  <c:v>43951251.63472838</c:v>
                </c:pt>
                <c:pt idx="47">
                  <c:v>45240973.930746421</c:v>
                </c:pt>
                <c:pt idx="48">
                  <c:v>46405296.309333943</c:v>
                </c:pt>
                <c:pt idx="49">
                  <c:v>47507418.932837017</c:v>
                </c:pt>
                <c:pt idx="50">
                  <c:v>48601991.537064269</c:v>
                </c:pt>
                <c:pt idx="51">
                  <c:v>48727000.000000007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09-4715-903D-43E8FE43E198}"/>
            </c:ext>
          </c:extLst>
        </c:ser>
        <c:ser>
          <c:idx val="4"/>
          <c:order val="3"/>
          <c:tx>
            <c:strRef>
              <c:f>Kumu!$AC$2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Kumu!$AC$3:$AC$54</c:f>
              <c:numCache>
                <c:formatCode>#,##0</c:formatCode>
                <c:ptCount val="52"/>
                <c:pt idx="0">
                  <c:v>931964.5230885864</c:v>
                </c:pt>
                <c:pt idx="1">
                  <c:v>1863929.0461771728</c:v>
                </c:pt>
                <c:pt idx="2">
                  <c:v>2793473.3107413156</c:v>
                </c:pt>
                <c:pt idx="3">
                  <c:v>3577650.3870801167</c:v>
                </c:pt>
                <c:pt idx="4">
                  <c:v>4596193.8209960442</c:v>
                </c:pt>
                <c:pt idx="5">
                  <c:v>5388823.000559153</c:v>
                </c:pt>
                <c:pt idx="6">
                  <c:v>6136914.1600726936</c:v>
                </c:pt>
                <c:pt idx="7">
                  <c:v>6946026.2148027522</c:v>
                </c:pt>
                <c:pt idx="8">
                  <c:v>7705307.3925718777</c:v>
                </c:pt>
                <c:pt idx="9">
                  <c:v>8386614.4405807843</c:v>
                </c:pt>
                <c:pt idx="10">
                  <c:v>9175914.2771243379</c:v>
                </c:pt>
                <c:pt idx="11">
                  <c:v>9922689.1361472849</c:v>
                </c:pt>
                <c:pt idx="12">
                  <c:v>10667498.804462509</c:v>
                </c:pt>
                <c:pt idx="13">
                  <c:v>11294285.747300185</c:v>
                </c:pt>
                <c:pt idx="14">
                  <c:v>11900459.892461987</c:v>
                </c:pt>
                <c:pt idx="15">
                  <c:v>12767967.611909254</c:v>
                </c:pt>
                <c:pt idx="16">
                  <c:v>14411757.470355069</c:v>
                </c:pt>
                <c:pt idx="17">
                  <c:v>15220899.832907055</c:v>
                </c:pt>
                <c:pt idx="18">
                  <c:v>16356452.219432909</c:v>
                </c:pt>
                <c:pt idx="19">
                  <c:v>17333986.41730389</c:v>
                </c:pt>
                <c:pt idx="20">
                  <c:v>19071523.499517765</c:v>
                </c:pt>
                <c:pt idx="21">
                  <c:v>21787780.626318</c:v>
                </c:pt>
                <c:pt idx="22">
                  <c:v>23029045.519442026</c:v>
                </c:pt>
                <c:pt idx="23">
                  <c:v>23814947.889191225</c:v>
                </c:pt>
                <c:pt idx="24">
                  <c:v>24657561.149127252</c:v>
                </c:pt>
                <c:pt idx="25">
                  <c:v>25386549.24593582</c:v>
                </c:pt>
                <c:pt idx="26">
                  <c:v>25915591.848819423</c:v>
                </c:pt>
                <c:pt idx="27">
                  <c:v>26294892.613440532</c:v>
                </c:pt>
                <c:pt idx="28">
                  <c:v>26517296.003194593</c:v>
                </c:pt>
                <c:pt idx="29">
                  <c:v>26755564.8745078</c:v>
                </c:pt>
                <c:pt idx="30">
                  <c:v>27180640.035615131</c:v>
                </c:pt>
                <c:pt idx="31">
                  <c:v>27614269.773420654</c:v>
                </c:pt>
                <c:pt idx="32">
                  <c:v>28080547.805270068</c:v>
                </c:pt>
                <c:pt idx="33">
                  <c:v>28658745.253004104</c:v>
                </c:pt>
                <c:pt idx="34">
                  <c:v>29310921.228452083</c:v>
                </c:pt>
                <c:pt idx="35">
                  <c:v>29909520.445328161</c:v>
                </c:pt>
                <c:pt idx="36">
                  <c:v>30536833.482901316</c:v>
                </c:pt>
                <c:pt idx="37">
                  <c:v>31147910.324949801</c:v>
                </c:pt>
                <c:pt idx="38">
                  <c:v>31751029.073763218</c:v>
                </c:pt>
                <c:pt idx="39">
                  <c:v>32436016.419859264</c:v>
                </c:pt>
                <c:pt idx="40">
                  <c:v>33106431.021869134</c:v>
                </c:pt>
                <c:pt idx="41">
                  <c:v>33908740.121823929</c:v>
                </c:pt>
                <c:pt idx="42">
                  <c:v>34720069.490298927</c:v>
                </c:pt>
                <c:pt idx="43">
                  <c:v>35572054.949879751</c:v>
                </c:pt>
                <c:pt idx="44">
                  <c:v>36515268.379997656</c:v>
                </c:pt>
                <c:pt idx="45">
                  <c:v>37351678.034224838</c:v>
                </c:pt>
                <c:pt idx="46">
                  <c:v>38209610.371490315</c:v>
                </c:pt>
                <c:pt idx="47">
                  <c:v>39082821.004420638</c:v>
                </c:pt>
                <c:pt idx="48">
                  <c:v>39734540.16015467</c:v>
                </c:pt>
                <c:pt idx="49">
                  <c:v>40420483.003508627</c:v>
                </c:pt>
                <c:pt idx="50">
                  <c:v>41162827.827515133</c:v>
                </c:pt>
                <c:pt idx="51">
                  <c:v>41309000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D4-4EA6-A434-8E62D6E7CED5}"/>
            </c:ext>
          </c:extLst>
        </c:ser>
        <c:ser>
          <c:idx val="1"/>
          <c:order val="4"/>
          <c:tx>
            <c:strRef>
              <c:f>Kumu!$AB$2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Kumu!$AB$3:$AB$54</c:f>
              <c:numCache>
                <c:formatCode>#,##0</c:formatCode>
                <c:ptCount val="52"/>
                <c:pt idx="0">
                  <c:v>637171.27554112603</c:v>
                </c:pt>
                <c:pt idx="1">
                  <c:v>1274342.5510822521</c:v>
                </c:pt>
                <c:pt idx="2">
                  <c:v>1948928.079868916</c:v>
                </c:pt>
                <c:pt idx="3">
                  <c:v>2642770.6614586744</c:v>
                </c:pt>
                <c:pt idx="4">
                  <c:v>3286035.6126212575</c:v>
                </c:pt>
                <c:pt idx="5">
                  <c:v>3825802.8101311391</c:v>
                </c:pt>
                <c:pt idx="6">
                  <c:v>4359502.0547852954</c:v>
                </c:pt>
                <c:pt idx="7">
                  <c:v>4944911.1662435997</c:v>
                </c:pt>
                <c:pt idx="8">
                  <c:v>5432682.7210751958</c:v>
                </c:pt>
                <c:pt idx="9">
                  <c:v>5843544.1109835552</c:v>
                </c:pt>
                <c:pt idx="10">
                  <c:v>6223476.5977536645</c:v>
                </c:pt>
                <c:pt idx="11">
                  <c:v>6665481.5663418183</c:v>
                </c:pt>
                <c:pt idx="12">
                  <c:v>7128699.8924724422</c:v>
                </c:pt>
                <c:pt idx="13">
                  <c:v>7534966.5937365592</c:v>
                </c:pt>
                <c:pt idx="14">
                  <c:v>7928739.9726635776</c:v>
                </c:pt>
                <c:pt idx="15">
                  <c:v>8228082.2413905282</c:v>
                </c:pt>
                <c:pt idx="16">
                  <c:v>8661569.0329878796</c:v>
                </c:pt>
                <c:pt idx="17">
                  <c:v>9277031.7686553188</c:v>
                </c:pt>
                <c:pt idx="18">
                  <c:v>9934213.200134078</c:v>
                </c:pt>
                <c:pt idx="19">
                  <c:v>10799464.01005194</c:v>
                </c:pt>
                <c:pt idx="20">
                  <c:v>11766814.239668995</c:v>
                </c:pt>
                <c:pt idx="21">
                  <c:v>13824572.210443094</c:v>
                </c:pt>
                <c:pt idx="22">
                  <c:v>14604704.679186519</c:v>
                </c:pt>
                <c:pt idx="23">
                  <c:v>15483876.797946118</c:v>
                </c:pt>
                <c:pt idx="24">
                  <c:v>16405710.667027572</c:v>
                </c:pt>
                <c:pt idx="25">
                  <c:v>17800880.315036014</c:v>
                </c:pt>
                <c:pt idx="26">
                  <c:v>18677316.516024064</c:v>
                </c:pt>
                <c:pt idx="27">
                  <c:v>19188349.416381974</c:v>
                </c:pt>
                <c:pt idx="28">
                  <c:v>19494038.905315284</c:v>
                </c:pt>
                <c:pt idx="29">
                  <c:v>19834969.570152838</c:v>
                </c:pt>
                <c:pt idx="30">
                  <c:v>20319641.117588405</c:v>
                </c:pt>
                <c:pt idx="31">
                  <c:v>21088009.688556843</c:v>
                </c:pt>
                <c:pt idx="32">
                  <c:v>21916910.864625927</c:v>
                </c:pt>
                <c:pt idx="33">
                  <c:v>22810928.420327388</c:v>
                </c:pt>
                <c:pt idx="34">
                  <c:v>24065326.153294165</c:v>
                </c:pt>
                <c:pt idx="35">
                  <c:v>25125172.816876918</c:v>
                </c:pt>
                <c:pt idx="36">
                  <c:v>26105818.608968429</c:v>
                </c:pt>
                <c:pt idx="37">
                  <c:v>27182880.845893934</c:v>
                </c:pt>
                <c:pt idx="38">
                  <c:v>28283269.819034986</c:v>
                </c:pt>
                <c:pt idx="39">
                  <c:v>29312333.022658188</c:v>
                </c:pt>
                <c:pt idx="40">
                  <c:v>30497147.390688613</c:v>
                </c:pt>
                <c:pt idx="41">
                  <c:v>31387866.687488351</c:v>
                </c:pt>
                <c:pt idx="42">
                  <c:v>32241210.799805939</c:v>
                </c:pt>
                <c:pt idx="43">
                  <c:v>33492090.429105002</c:v>
                </c:pt>
                <c:pt idx="44">
                  <c:v>34655942.569915071</c:v>
                </c:pt>
                <c:pt idx="45">
                  <c:v>35853661.401597753</c:v>
                </c:pt>
                <c:pt idx="46">
                  <c:v>36922914.796608664</c:v>
                </c:pt>
                <c:pt idx="47">
                  <c:v>38315490.304574192</c:v>
                </c:pt>
                <c:pt idx="48">
                  <c:v>39325288.760298818</c:v>
                </c:pt>
                <c:pt idx="49">
                  <c:v>40386658.994045489</c:v>
                </c:pt>
                <c:pt idx="50">
                  <c:v>41459176.719048582</c:v>
                </c:pt>
                <c:pt idx="51">
                  <c:v>41928000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9952"/>
        <c:axId val="653870472"/>
      </c:lineChart>
      <c:catAx>
        <c:axId val="57823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653870472"/>
        <c:crosses val="autoZero"/>
        <c:auto val="1"/>
        <c:lblAlgn val="ctr"/>
        <c:lblOffset val="100"/>
        <c:tickLblSkip val="2"/>
        <c:noMultiLvlLbl val="0"/>
      </c:catAx>
      <c:valAx>
        <c:axId val="653870472"/>
        <c:scaling>
          <c:orientation val="minMax"/>
          <c:max val="6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i="0" u="none" strike="noStrike" kern="1200" baseline="0" dirty="0">
                    <a:solidFill>
                      <a:schemeClr val="accent6"/>
                    </a:solidFill>
                  </a:rPr>
                  <a:t>milj.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3.4075633947512708E-2"/>
              <c:y val="2.7315305827849638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9952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671423911016245"/>
          <c:y val="8.3889830470443391E-2"/>
          <c:w val="0.4631173631725663"/>
          <c:h val="0.13173699402591543"/>
        </c:manualLayout>
      </c:layout>
      <c:overlay val="0"/>
      <c:spPr>
        <a:ln>
          <a:noFill/>
        </a:ln>
      </c:spPr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51760164470345E-2"/>
          <c:y val="1.9264595579753994E-2"/>
          <c:w val="0.90422045330681622"/>
          <c:h val="0.81732084561126583"/>
        </c:manualLayout>
      </c:layout>
      <c:lineChart>
        <c:grouping val="standard"/>
        <c:varyColors val="0"/>
        <c:ser>
          <c:idx val="2"/>
          <c:order val="0"/>
          <c:tx>
            <c:strRef>
              <c:f>Longdata!$C$6</c:f>
              <c:strCache>
                <c:ptCount val="1"/>
                <c:pt idx="0">
                  <c:v>Mäntytukki</c:v>
                </c:pt>
              </c:strCache>
            </c:strRef>
          </c:tx>
          <c:spPr>
            <a:ln w="38100" cap="rnd">
              <a:solidFill>
                <a:srgbClr val="FA8C6E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Longdata!$C$268:$C$580</c:f>
              <c:numCache>
                <c:formatCode>#,##0.00</c:formatCode>
                <c:ptCount val="313"/>
                <c:pt idx="0">
                  <c:v>57.558962796170178</c:v>
                </c:pt>
                <c:pt idx="1">
                  <c:v>57.558962796170178</c:v>
                </c:pt>
                <c:pt idx="2">
                  <c:v>58.02587320693187</c:v>
                </c:pt>
                <c:pt idx="3">
                  <c:v>58.136230557834885</c:v>
                </c:pt>
                <c:pt idx="4">
                  <c:v>58.224379368875468</c:v>
                </c:pt>
                <c:pt idx="5">
                  <c:v>58.549288441686393</c:v>
                </c:pt>
                <c:pt idx="6">
                  <c:v>58.510400455862992</c:v>
                </c:pt>
                <c:pt idx="7">
                  <c:v>58.516425802368801</c:v>
                </c:pt>
                <c:pt idx="8">
                  <c:v>58.54210953852418</c:v>
                </c:pt>
                <c:pt idx="9">
                  <c:v>58.788775255735601</c:v>
                </c:pt>
                <c:pt idx="10">
                  <c:v>58.936587586336103</c:v>
                </c:pt>
                <c:pt idx="11">
                  <c:v>59.208692391843122</c:v>
                </c:pt>
                <c:pt idx="12">
                  <c:v>59.517153757485239</c:v>
                </c:pt>
                <c:pt idx="13">
                  <c:v>59.784652652500874</c:v>
                </c:pt>
                <c:pt idx="14">
                  <c:v>60.291760392332598</c:v>
                </c:pt>
                <c:pt idx="15">
                  <c:v>60.970983296718771</c:v>
                </c:pt>
                <c:pt idx="16">
                  <c:v>61.46282984183825</c:v>
                </c:pt>
                <c:pt idx="17">
                  <c:v>61.866484772371187</c:v>
                </c:pt>
                <c:pt idx="18">
                  <c:v>62.40152493861337</c:v>
                </c:pt>
                <c:pt idx="19">
                  <c:v>63.211311380466043</c:v>
                </c:pt>
                <c:pt idx="20">
                  <c:v>64.215005931301221</c:v>
                </c:pt>
                <c:pt idx="21">
                  <c:v>64.859600638275793</c:v>
                </c:pt>
                <c:pt idx="22">
                  <c:v>65.07295330513719</c:v>
                </c:pt>
                <c:pt idx="23">
                  <c:v>65.119441688066132</c:v>
                </c:pt>
                <c:pt idx="24">
                  <c:v>64.939807376768869</c:v>
                </c:pt>
                <c:pt idx="25">
                  <c:v>64.499080583954594</c:v>
                </c:pt>
                <c:pt idx="26">
                  <c:v>63.890375765943048</c:v>
                </c:pt>
                <c:pt idx="27">
                  <c:v>63.429201885858191</c:v>
                </c:pt>
                <c:pt idx="28">
                  <c:v>62.587058094224702</c:v>
                </c:pt>
                <c:pt idx="29">
                  <c:v>61.560525425899598</c:v>
                </c:pt>
                <c:pt idx="30">
                  <c:v>60.892710254225996</c:v>
                </c:pt>
                <c:pt idx="31">
                  <c:v>60.834834125368992</c:v>
                </c:pt>
                <c:pt idx="32">
                  <c:v>61.531018026582629</c:v>
                </c:pt>
                <c:pt idx="33">
                  <c:v>61.791222658176707</c:v>
                </c:pt>
                <c:pt idx="34">
                  <c:v>61.918061993132874</c:v>
                </c:pt>
                <c:pt idx="35">
                  <c:v>62.038585947413068</c:v>
                </c:pt>
                <c:pt idx="36">
                  <c:v>61.724799110083566</c:v>
                </c:pt>
                <c:pt idx="37">
                  <c:v>61.54816366474045</c:v>
                </c:pt>
                <c:pt idx="38">
                  <c:v>61.371953823846624</c:v>
                </c:pt>
                <c:pt idx="39">
                  <c:v>61.252680986073962</c:v>
                </c:pt>
                <c:pt idx="40">
                  <c:v>61.161144156003516</c:v>
                </c:pt>
                <c:pt idx="41">
                  <c:v>61.205151989871148</c:v>
                </c:pt>
                <c:pt idx="42">
                  <c:v>61.037664597155</c:v>
                </c:pt>
                <c:pt idx="43">
                  <c:v>60.780495217841015</c:v>
                </c:pt>
                <c:pt idx="44">
                  <c:v>60.626576977689552</c:v>
                </c:pt>
                <c:pt idx="45">
                  <c:v>60.537505603468119</c:v>
                </c:pt>
                <c:pt idx="46">
                  <c:v>60.160024184891164</c:v>
                </c:pt>
                <c:pt idx="47">
                  <c:v>60.294201297073293</c:v>
                </c:pt>
                <c:pt idx="48">
                  <c:v>60.391714839300441</c:v>
                </c:pt>
                <c:pt idx="49">
                  <c:v>60.492395975516565</c:v>
                </c:pt>
                <c:pt idx="50">
                  <c:v>61.022893829636963</c:v>
                </c:pt>
                <c:pt idx="51">
                  <c:v>61.084785838269717</c:v>
                </c:pt>
                <c:pt idx="52">
                  <c:v>60.796067124741008</c:v>
                </c:pt>
                <c:pt idx="53">
                  <c:v>60.796067124741008</c:v>
                </c:pt>
                <c:pt idx="54">
                  <c:v>60.995615005224437</c:v>
                </c:pt>
                <c:pt idx="55">
                  <c:v>61.233480523425527</c:v>
                </c:pt>
                <c:pt idx="56">
                  <c:v>61.157906240714709</c:v>
                </c:pt>
                <c:pt idx="57">
                  <c:v>61.479884305243608</c:v>
                </c:pt>
                <c:pt idx="58">
                  <c:v>61.737566307046244</c:v>
                </c:pt>
                <c:pt idx="59">
                  <c:v>61.691762923682752</c:v>
                </c:pt>
                <c:pt idx="60">
                  <c:v>61.987779882420142</c:v>
                </c:pt>
                <c:pt idx="61">
                  <c:v>62.024329136162081</c:v>
                </c:pt>
                <c:pt idx="62">
                  <c:v>61.822140274986708</c:v>
                </c:pt>
                <c:pt idx="63">
                  <c:v>61.935043690780908</c:v>
                </c:pt>
                <c:pt idx="64">
                  <c:v>62.201616786782751</c:v>
                </c:pt>
                <c:pt idx="65">
                  <c:v>62.299943565473043</c:v>
                </c:pt>
                <c:pt idx="66">
                  <c:v>62.686486359139259</c:v>
                </c:pt>
                <c:pt idx="67">
                  <c:v>63.070399561806425</c:v>
                </c:pt>
                <c:pt idx="68">
                  <c:v>63.158983310173625</c:v>
                </c:pt>
                <c:pt idx="69">
                  <c:v>63.858010122255578</c:v>
                </c:pt>
                <c:pt idx="70">
                  <c:v>64.492564543887426</c:v>
                </c:pt>
                <c:pt idx="71">
                  <c:v>65.024693205119462</c:v>
                </c:pt>
                <c:pt idx="72">
                  <c:v>65.608966653691709</c:v>
                </c:pt>
                <c:pt idx="73">
                  <c:v>66.655856581580721</c:v>
                </c:pt>
                <c:pt idx="74">
                  <c:v>66.864516078196843</c:v>
                </c:pt>
                <c:pt idx="75">
                  <c:v>67.45009283370895</c:v>
                </c:pt>
                <c:pt idx="76">
                  <c:v>68.104614421157507</c:v>
                </c:pt>
                <c:pt idx="77">
                  <c:v>68.806525349293807</c:v>
                </c:pt>
                <c:pt idx="78">
                  <c:v>69.28582713833525</c:v>
                </c:pt>
                <c:pt idx="79">
                  <c:v>69.389735248425623</c:v>
                </c:pt>
                <c:pt idx="80">
                  <c:v>69.435291195084545</c:v>
                </c:pt>
                <c:pt idx="81">
                  <c:v>69.508625879882857</c:v>
                </c:pt>
                <c:pt idx="82">
                  <c:v>69.798960808265903</c:v>
                </c:pt>
                <c:pt idx="83">
                  <c:v>70.803125420646083</c:v>
                </c:pt>
                <c:pt idx="84">
                  <c:v>70.772089892975714</c:v>
                </c:pt>
                <c:pt idx="85">
                  <c:v>70.275509504660931</c:v>
                </c:pt>
                <c:pt idx="86">
                  <c:v>69.442721990577013</c:v>
                </c:pt>
                <c:pt idx="87">
                  <c:v>68.673152250177139</c:v>
                </c:pt>
                <c:pt idx="88">
                  <c:v>68.379774795066055</c:v>
                </c:pt>
                <c:pt idx="89">
                  <c:v>68.253490520654722</c:v>
                </c:pt>
                <c:pt idx="90">
                  <c:v>68.508714130902803</c:v>
                </c:pt>
                <c:pt idx="91">
                  <c:v>68.646290629563211</c:v>
                </c:pt>
                <c:pt idx="92">
                  <c:v>68.554422233140116</c:v>
                </c:pt>
                <c:pt idx="93">
                  <c:v>68.54354230020239</c:v>
                </c:pt>
                <c:pt idx="94">
                  <c:v>68.496708365116916</c:v>
                </c:pt>
                <c:pt idx="95">
                  <c:v>68.220776626291055</c:v>
                </c:pt>
                <c:pt idx="96">
                  <c:v>68.081499992477632</c:v>
                </c:pt>
                <c:pt idx="97">
                  <c:v>67.755911698802194</c:v>
                </c:pt>
                <c:pt idx="98">
                  <c:v>67.707771290010911</c:v>
                </c:pt>
                <c:pt idx="99">
                  <c:v>67.657425246892075</c:v>
                </c:pt>
                <c:pt idx="100">
                  <c:v>67.657706095134031</c:v>
                </c:pt>
                <c:pt idx="101">
                  <c:v>67.815303675683936</c:v>
                </c:pt>
                <c:pt idx="102">
                  <c:v>67.993593075618961</c:v>
                </c:pt>
                <c:pt idx="103">
                  <c:v>68.208623250100544</c:v>
                </c:pt>
                <c:pt idx="104">
                  <c:v>68.618004773356773</c:v>
                </c:pt>
                <c:pt idx="105">
                  <c:v>68.618004773356773</c:v>
                </c:pt>
                <c:pt idx="106">
                  <c:v>68.610377414928806</c:v>
                </c:pt>
                <c:pt idx="107">
                  <c:v>68.861163757618613</c:v>
                </c:pt>
                <c:pt idx="108">
                  <c:v>69.106059303037796</c:v>
                </c:pt>
                <c:pt idx="109">
                  <c:v>69.574223066038044</c:v>
                </c:pt>
                <c:pt idx="110">
                  <c:v>70.152659597135653</c:v>
                </c:pt>
                <c:pt idx="111">
                  <c:v>70.224707952027558</c:v>
                </c:pt>
                <c:pt idx="112">
                  <c:v>70.366114768791945</c:v>
                </c:pt>
                <c:pt idx="113">
                  <c:v>70.712272057838689</c:v>
                </c:pt>
                <c:pt idx="114">
                  <c:v>70.881748131580608</c:v>
                </c:pt>
                <c:pt idx="115">
                  <c:v>71.294394501561115</c:v>
                </c:pt>
                <c:pt idx="116">
                  <c:v>71.767110489792032</c:v>
                </c:pt>
                <c:pt idx="117">
                  <c:v>72.014205912736898</c:v>
                </c:pt>
                <c:pt idx="118">
                  <c:v>72.504311671163947</c:v>
                </c:pt>
                <c:pt idx="119">
                  <c:v>73.099167291366683</c:v>
                </c:pt>
                <c:pt idx="120">
                  <c:v>73.524189839049143</c:v>
                </c:pt>
                <c:pt idx="121">
                  <c:v>73.701025582285581</c:v>
                </c:pt>
                <c:pt idx="122">
                  <c:v>74.173677340734429</c:v>
                </c:pt>
                <c:pt idx="123">
                  <c:v>74.573871169421011</c:v>
                </c:pt>
                <c:pt idx="124">
                  <c:v>75.035673088167897</c:v>
                </c:pt>
                <c:pt idx="125">
                  <c:v>75.128578532003687</c:v>
                </c:pt>
                <c:pt idx="126">
                  <c:v>74.947086096070592</c:v>
                </c:pt>
                <c:pt idx="127">
                  <c:v>74.644893275543879</c:v>
                </c:pt>
                <c:pt idx="128">
                  <c:v>74.428031750552563</c:v>
                </c:pt>
                <c:pt idx="129">
                  <c:v>73.651463187311052</c:v>
                </c:pt>
                <c:pt idx="130">
                  <c:v>72.945193894156134</c:v>
                </c:pt>
                <c:pt idx="131">
                  <c:v>72.626625399104427</c:v>
                </c:pt>
                <c:pt idx="132">
                  <c:v>71.812899904111845</c:v>
                </c:pt>
                <c:pt idx="133">
                  <c:v>71.171043759140233</c:v>
                </c:pt>
                <c:pt idx="134">
                  <c:v>70.798273372865921</c:v>
                </c:pt>
                <c:pt idx="135">
                  <c:v>70.276461609953728</c:v>
                </c:pt>
                <c:pt idx="136">
                  <c:v>69.949037932961417</c:v>
                </c:pt>
                <c:pt idx="137">
                  <c:v>69.855421733823732</c:v>
                </c:pt>
                <c:pt idx="138">
                  <c:v>69.500885288202738</c:v>
                </c:pt>
                <c:pt idx="139">
                  <c:v>68.994267414684828</c:v>
                </c:pt>
                <c:pt idx="140">
                  <c:v>68.490290796292584</c:v>
                </c:pt>
                <c:pt idx="141">
                  <c:v>68.284626928270711</c:v>
                </c:pt>
                <c:pt idx="142">
                  <c:v>67.813465955139023</c:v>
                </c:pt>
                <c:pt idx="143">
                  <c:v>67.478479530653701</c:v>
                </c:pt>
                <c:pt idx="144">
                  <c:v>67.172216555085782</c:v>
                </c:pt>
                <c:pt idx="145">
                  <c:v>66.603719018164199</c:v>
                </c:pt>
                <c:pt idx="146">
                  <c:v>66.186829931613275</c:v>
                </c:pt>
                <c:pt idx="147">
                  <c:v>65.88744642741122</c:v>
                </c:pt>
                <c:pt idx="148">
                  <c:v>65.908623660896595</c:v>
                </c:pt>
                <c:pt idx="149">
                  <c:v>65.886284379570355</c:v>
                </c:pt>
                <c:pt idx="150">
                  <c:v>65.990122761372078</c:v>
                </c:pt>
                <c:pt idx="151">
                  <c:v>66.373832407131417</c:v>
                </c:pt>
                <c:pt idx="152">
                  <c:v>66.610417333001195</c:v>
                </c:pt>
                <c:pt idx="153">
                  <c:v>66.978854366291159</c:v>
                </c:pt>
                <c:pt idx="154">
                  <c:v>67.885262572379133</c:v>
                </c:pt>
                <c:pt idx="155">
                  <c:v>68.209977124125189</c:v>
                </c:pt>
                <c:pt idx="156">
                  <c:v>68.510281393294449</c:v>
                </c:pt>
                <c:pt idx="157">
                  <c:v>68.510281393294449</c:v>
                </c:pt>
                <c:pt idx="158">
                  <c:v>68.98835979374698</c:v>
                </c:pt>
                <c:pt idx="159">
                  <c:v>69.067319530224964</c:v>
                </c:pt>
                <c:pt idx="160">
                  <c:v>69.36395050468262</c:v>
                </c:pt>
                <c:pt idx="161">
                  <c:v>69.943866155188516</c:v>
                </c:pt>
                <c:pt idx="162">
                  <c:v>69.972159888239148</c:v>
                </c:pt>
                <c:pt idx="163">
                  <c:v>70.650398996816861</c:v>
                </c:pt>
                <c:pt idx="164">
                  <c:v>71.058697217157757</c:v>
                </c:pt>
                <c:pt idx="165">
                  <c:v>71.379174946086593</c:v>
                </c:pt>
                <c:pt idx="166">
                  <c:v>72.102052646755737</c:v>
                </c:pt>
                <c:pt idx="167">
                  <c:v>72.358073261251349</c:v>
                </c:pt>
                <c:pt idx="168">
                  <c:v>72.684449976910756</c:v>
                </c:pt>
                <c:pt idx="169">
                  <c:v>73.141915219611548</c:v>
                </c:pt>
                <c:pt idx="170">
                  <c:v>73.34720856458317</c:v>
                </c:pt>
                <c:pt idx="171">
                  <c:v>73.798737693172527</c:v>
                </c:pt>
                <c:pt idx="172">
                  <c:v>74.430417753463928</c:v>
                </c:pt>
                <c:pt idx="173">
                  <c:v>74.825848272747137</c:v>
                </c:pt>
                <c:pt idx="174">
                  <c:v>75.483582274327617</c:v>
                </c:pt>
                <c:pt idx="175">
                  <c:v>76.768614125336299</c:v>
                </c:pt>
                <c:pt idx="176">
                  <c:v>78.000335785438438</c:v>
                </c:pt>
                <c:pt idx="177">
                  <c:v>79.47656328858929</c:v>
                </c:pt>
                <c:pt idx="178">
                  <c:v>79.931524085345103</c:v>
                </c:pt>
                <c:pt idx="179">
                  <c:v>80.168194571817608</c:v>
                </c:pt>
                <c:pt idx="180">
                  <c:v>80.38198283328731</c:v>
                </c:pt>
                <c:pt idx="181">
                  <c:v>80.283393377129741</c:v>
                </c:pt>
                <c:pt idx="182">
                  <c:v>80.38815675063168</c:v>
                </c:pt>
                <c:pt idx="183">
                  <c:v>80.353241822721358</c:v>
                </c:pt>
                <c:pt idx="184">
                  <c:v>80.230836514789061</c:v>
                </c:pt>
                <c:pt idx="185">
                  <c:v>80.046079221032997</c:v>
                </c:pt>
                <c:pt idx="186">
                  <c:v>79.420048325187821</c:v>
                </c:pt>
                <c:pt idx="187">
                  <c:v>79.286488119645213</c:v>
                </c:pt>
                <c:pt idx="188">
                  <c:v>79.12478595195924</c:v>
                </c:pt>
                <c:pt idx="189">
                  <c:v>79.221314593893553</c:v>
                </c:pt>
                <c:pt idx="190">
                  <c:v>79.333599741244157</c:v>
                </c:pt>
                <c:pt idx="191">
                  <c:v>79.367857667093574</c:v>
                </c:pt>
                <c:pt idx="192">
                  <c:v>79.39163010755189</c:v>
                </c:pt>
                <c:pt idx="193">
                  <c:v>79.317306797065996</c:v>
                </c:pt>
                <c:pt idx="194">
                  <c:v>79.305404405314718</c:v>
                </c:pt>
                <c:pt idx="195">
                  <c:v>79.225999826967296</c:v>
                </c:pt>
                <c:pt idx="196">
                  <c:v>79.234763691383236</c:v>
                </c:pt>
                <c:pt idx="197">
                  <c:v>79.268237746678295</c:v>
                </c:pt>
                <c:pt idx="198">
                  <c:v>79.045834527386418</c:v>
                </c:pt>
                <c:pt idx="199">
                  <c:v>79.009588559804428</c:v>
                </c:pt>
                <c:pt idx="200">
                  <c:v>79.152622690404215</c:v>
                </c:pt>
                <c:pt idx="201">
                  <c:v>79.316235396054097</c:v>
                </c:pt>
                <c:pt idx="202">
                  <c:v>79.66392333296487</c:v>
                </c:pt>
                <c:pt idx="203">
                  <c:v>79.516394456854499</c:v>
                </c:pt>
                <c:pt idx="204">
                  <c:v>79.770605175649735</c:v>
                </c:pt>
                <c:pt idx="205">
                  <c:v>80.050291398477555</c:v>
                </c:pt>
                <c:pt idx="206">
                  <c:v>80.197164763524782</c:v>
                </c:pt>
                <c:pt idx="207">
                  <c:v>80.777475408325671</c:v>
                </c:pt>
                <c:pt idx="208">
                  <c:v>80.733486020899477</c:v>
                </c:pt>
                <c:pt idx="209">
                  <c:v>80.733486020899491</c:v>
                </c:pt>
                <c:pt idx="210">
                  <c:v>80.4809985753825</c:v>
                </c:pt>
                <c:pt idx="211">
                  <c:v>80.56095441610239</c:v>
                </c:pt>
                <c:pt idx="212">
                  <c:v>80.550318476143829</c:v>
                </c:pt>
                <c:pt idx="213">
                  <c:v>80.495263047586207</c:v>
                </c:pt>
                <c:pt idx="214">
                  <c:v>80.706331020255107</c:v>
                </c:pt>
                <c:pt idx="215">
                  <c:v>80.775053034712045</c:v>
                </c:pt>
                <c:pt idx="216">
                  <c:v>80.72745762949134</c:v>
                </c:pt>
                <c:pt idx="217">
                  <c:v>80.848847481835804</c:v>
                </c:pt>
                <c:pt idx="218">
                  <c:v>80.811658077045124</c:v>
                </c:pt>
                <c:pt idx="219">
                  <c:v>80.922569994356621</c:v>
                </c:pt>
                <c:pt idx="220">
                  <c:v>81.475019765580385</c:v>
                </c:pt>
                <c:pt idx="221">
                  <c:v>81.798007415453128</c:v>
                </c:pt>
                <c:pt idx="222">
                  <c:v>82.012893386417105</c:v>
                </c:pt>
                <c:pt idx="223">
                  <c:v>82.415438041969452</c:v>
                </c:pt>
                <c:pt idx="224">
                  <c:v>82.666812147429752</c:v>
                </c:pt>
                <c:pt idx="225">
                  <c:v>83.091896712776972</c:v>
                </c:pt>
                <c:pt idx="226">
                  <c:v>83.436894246495797</c:v>
                </c:pt>
                <c:pt idx="227">
                  <c:v>83.666135087804378</c:v>
                </c:pt>
                <c:pt idx="228">
                  <c:v>83.81520524273688</c:v>
                </c:pt>
                <c:pt idx="229">
                  <c:v>83.657895504701614</c:v>
                </c:pt>
                <c:pt idx="230">
                  <c:v>83.985362781327737</c:v>
                </c:pt>
                <c:pt idx="231">
                  <c:v>83.880361284323229</c:v>
                </c:pt>
                <c:pt idx="232">
                  <c:v>83.890738740405098</c:v>
                </c:pt>
                <c:pt idx="233">
                  <c:v>84.133680637483295</c:v>
                </c:pt>
                <c:pt idx="234">
                  <c:v>83.526650873417225</c:v>
                </c:pt>
                <c:pt idx="235">
                  <c:v>83.445483554518404</c:v>
                </c:pt>
                <c:pt idx="236">
                  <c:v>83.169494193088951</c:v>
                </c:pt>
                <c:pt idx="237">
                  <c:v>82.831153476307179</c:v>
                </c:pt>
                <c:pt idx="238">
                  <c:v>81.998423537990618</c:v>
                </c:pt>
                <c:pt idx="239">
                  <c:v>81.194170578551947</c:v>
                </c:pt>
                <c:pt idx="240">
                  <c:v>80.549452591883394</c:v>
                </c:pt>
                <c:pt idx="241">
                  <c:v>80.033087720102998</c:v>
                </c:pt>
                <c:pt idx="242">
                  <c:v>80.053405684808553</c:v>
                </c:pt>
                <c:pt idx="243">
                  <c:v>79.779336001501065</c:v>
                </c:pt>
                <c:pt idx="244">
                  <c:v>79.466536746671323</c:v>
                </c:pt>
                <c:pt idx="245">
                  <c:v>79.184965631282068</c:v>
                </c:pt>
                <c:pt idx="246">
                  <c:v>78.431289437370552</c:v>
                </c:pt>
                <c:pt idx="247">
                  <c:v>77.561289498849803</c:v>
                </c:pt>
                <c:pt idx="248">
                  <c:v>76.648068714001951</c:v>
                </c:pt>
                <c:pt idx="249">
                  <c:v>76.176287362479897</c:v>
                </c:pt>
                <c:pt idx="250">
                  <c:v>75.520063164144645</c:v>
                </c:pt>
                <c:pt idx="251">
                  <c:v>75.253402797390095</c:v>
                </c:pt>
                <c:pt idx="252">
                  <c:v>75.213192070135733</c:v>
                </c:pt>
                <c:pt idx="253">
                  <c:v>74.844570472583598</c:v>
                </c:pt>
                <c:pt idx="254">
                  <c:v>74.572489119990436</c:v>
                </c:pt>
                <c:pt idx="255">
                  <c:v>74.321725764766327</c:v>
                </c:pt>
                <c:pt idx="256">
                  <c:v>74.110122046788788</c:v>
                </c:pt>
                <c:pt idx="257">
                  <c:v>74.038855538529489</c:v>
                </c:pt>
                <c:pt idx="258">
                  <c:v>74.143946809090252</c:v>
                </c:pt>
                <c:pt idx="259">
                  <c:v>74.12399495825747</c:v>
                </c:pt>
                <c:pt idx="260">
                  <c:v>74.668084342620574</c:v>
                </c:pt>
                <c:pt idx="261">
                  <c:v>74.668084342620574</c:v>
                </c:pt>
                <c:pt idx="262">
                  <c:v>73.704561613755601</c:v>
                </c:pt>
                <c:pt idx="263">
                  <c:v>73.348892095295042</c:v>
                </c:pt>
                <c:pt idx="264">
                  <c:v>73.336593819457718</c:v>
                </c:pt>
                <c:pt idx="265">
                  <c:v>72.999172358823188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C6-4DDA-8531-8C1B197E07B4}"/>
            </c:ext>
          </c:extLst>
        </c:ser>
        <c:ser>
          <c:idx val="3"/>
          <c:order val="1"/>
          <c:tx>
            <c:strRef>
              <c:f>Longdata!$D$6</c:f>
              <c:strCache>
                <c:ptCount val="1"/>
                <c:pt idx="0">
                  <c:v>Kuusitukki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Longdata!$D$268:$D$580</c:f>
              <c:numCache>
                <c:formatCode>#,##0.00</c:formatCode>
                <c:ptCount val="313"/>
                <c:pt idx="0">
                  <c:v>61.70005278913677</c:v>
                </c:pt>
                <c:pt idx="1">
                  <c:v>61.70005278913677</c:v>
                </c:pt>
                <c:pt idx="2">
                  <c:v>61.713732311061364</c:v>
                </c:pt>
                <c:pt idx="3">
                  <c:v>61.784510735920819</c:v>
                </c:pt>
                <c:pt idx="4">
                  <c:v>61.798604102858981</c:v>
                </c:pt>
                <c:pt idx="5">
                  <c:v>61.909591533553247</c:v>
                </c:pt>
                <c:pt idx="6">
                  <c:v>62.084082931690489</c:v>
                </c:pt>
                <c:pt idx="7">
                  <c:v>62.186694709151261</c:v>
                </c:pt>
                <c:pt idx="8">
                  <c:v>62.450189642442162</c:v>
                </c:pt>
                <c:pt idx="9">
                  <c:v>62.711852780959518</c:v>
                </c:pt>
                <c:pt idx="10">
                  <c:v>62.847130374178036</c:v>
                </c:pt>
                <c:pt idx="11">
                  <c:v>63.088946610380361</c:v>
                </c:pt>
                <c:pt idx="12">
                  <c:v>63.215365011267551</c:v>
                </c:pt>
                <c:pt idx="13">
                  <c:v>63.750117555001822</c:v>
                </c:pt>
                <c:pt idx="14">
                  <c:v>64.2870808369657</c:v>
                </c:pt>
                <c:pt idx="15">
                  <c:v>64.847419607545675</c:v>
                </c:pt>
                <c:pt idx="16">
                  <c:v>65.566380072049384</c:v>
                </c:pt>
                <c:pt idx="17">
                  <c:v>65.839750440029761</c:v>
                </c:pt>
                <c:pt idx="18">
                  <c:v>66.325260768011844</c:v>
                </c:pt>
                <c:pt idx="19">
                  <c:v>67.054390756751644</c:v>
                </c:pt>
                <c:pt idx="20">
                  <c:v>67.605743407662985</c:v>
                </c:pt>
                <c:pt idx="21">
                  <c:v>68.190645844662001</c:v>
                </c:pt>
                <c:pt idx="22">
                  <c:v>68.321878425669851</c:v>
                </c:pt>
                <c:pt idx="23">
                  <c:v>68.365560957734175</c:v>
                </c:pt>
                <c:pt idx="24">
                  <c:v>68.252051814347539</c:v>
                </c:pt>
                <c:pt idx="25">
                  <c:v>67.75033497790254</c:v>
                </c:pt>
                <c:pt idx="26">
                  <c:v>67.275465239833352</c:v>
                </c:pt>
                <c:pt idx="27">
                  <c:v>67.004363800937313</c:v>
                </c:pt>
                <c:pt idx="28">
                  <c:v>66.651717217016483</c:v>
                </c:pt>
                <c:pt idx="29">
                  <c:v>66.370049751200952</c:v>
                </c:pt>
                <c:pt idx="30">
                  <c:v>66.454412352551358</c:v>
                </c:pt>
                <c:pt idx="31">
                  <c:v>66.288888279424526</c:v>
                </c:pt>
                <c:pt idx="32">
                  <c:v>66.263426696852747</c:v>
                </c:pt>
                <c:pt idx="33">
                  <c:v>66.138675111219996</c:v>
                </c:pt>
                <c:pt idx="34">
                  <c:v>65.907496317669995</c:v>
                </c:pt>
                <c:pt idx="35">
                  <c:v>65.717722765702035</c:v>
                </c:pt>
                <c:pt idx="36">
                  <c:v>65.515683984263347</c:v>
                </c:pt>
                <c:pt idx="37">
                  <c:v>65.316486087167974</c:v>
                </c:pt>
                <c:pt idx="38">
                  <c:v>65.109302114329594</c:v>
                </c:pt>
                <c:pt idx="39">
                  <c:v>64.983969879606221</c:v>
                </c:pt>
                <c:pt idx="40">
                  <c:v>65.013958744166942</c:v>
                </c:pt>
                <c:pt idx="41">
                  <c:v>64.972681501371213</c:v>
                </c:pt>
                <c:pt idx="42">
                  <c:v>64.935977937523631</c:v>
                </c:pt>
                <c:pt idx="43">
                  <c:v>64.907868843866893</c:v>
                </c:pt>
                <c:pt idx="44">
                  <c:v>64.903925389866671</c:v>
                </c:pt>
                <c:pt idx="45">
                  <c:v>64.891008888742306</c:v>
                </c:pt>
                <c:pt idx="46">
                  <c:v>64.699680001160132</c:v>
                </c:pt>
                <c:pt idx="47">
                  <c:v>64.893390838158993</c:v>
                </c:pt>
                <c:pt idx="48">
                  <c:v>64.831380012870255</c:v>
                </c:pt>
                <c:pt idx="49">
                  <c:v>64.885902447648249</c:v>
                </c:pt>
                <c:pt idx="50">
                  <c:v>65.181739760980975</c:v>
                </c:pt>
                <c:pt idx="51">
                  <c:v>64.977579994178086</c:v>
                </c:pt>
                <c:pt idx="52">
                  <c:v>65.082305687456596</c:v>
                </c:pt>
                <c:pt idx="53">
                  <c:v>65.082305687456596</c:v>
                </c:pt>
                <c:pt idx="54">
                  <c:v>64.937081022822383</c:v>
                </c:pt>
                <c:pt idx="55">
                  <c:v>65.041950812981511</c:v>
                </c:pt>
                <c:pt idx="56">
                  <c:v>65.133208537520701</c:v>
                </c:pt>
                <c:pt idx="57">
                  <c:v>65.265644835691944</c:v>
                </c:pt>
                <c:pt idx="58">
                  <c:v>65.455227316632389</c:v>
                </c:pt>
                <c:pt idx="59">
                  <c:v>65.484359830294224</c:v>
                </c:pt>
                <c:pt idx="60">
                  <c:v>65.59012967586834</c:v>
                </c:pt>
                <c:pt idx="61">
                  <c:v>65.589198748162858</c:v>
                </c:pt>
                <c:pt idx="62">
                  <c:v>65.546641379107427</c:v>
                </c:pt>
                <c:pt idx="63">
                  <c:v>65.596371726047693</c:v>
                </c:pt>
                <c:pt idx="64">
                  <c:v>65.830282580528632</c:v>
                </c:pt>
                <c:pt idx="65">
                  <c:v>66.074985224309273</c:v>
                </c:pt>
                <c:pt idx="66">
                  <c:v>66.457265529559763</c:v>
                </c:pt>
                <c:pt idx="67">
                  <c:v>66.829106882465339</c:v>
                </c:pt>
                <c:pt idx="68">
                  <c:v>67.016745911389108</c:v>
                </c:pt>
                <c:pt idx="69">
                  <c:v>68.133276242864184</c:v>
                </c:pt>
                <c:pt idx="70">
                  <c:v>69.114026310327361</c:v>
                </c:pt>
                <c:pt idx="71">
                  <c:v>69.848797940635109</c:v>
                </c:pt>
                <c:pt idx="72">
                  <c:v>70.309671895280829</c:v>
                </c:pt>
                <c:pt idx="73">
                  <c:v>71.120372515613212</c:v>
                </c:pt>
                <c:pt idx="74">
                  <c:v>71.350813649345355</c:v>
                </c:pt>
                <c:pt idx="75">
                  <c:v>71.709144852298977</c:v>
                </c:pt>
                <c:pt idx="76">
                  <c:v>72.25874160030196</c:v>
                </c:pt>
                <c:pt idx="77">
                  <c:v>73.080365713713093</c:v>
                </c:pt>
                <c:pt idx="78">
                  <c:v>73.331778915193055</c:v>
                </c:pt>
                <c:pt idx="79">
                  <c:v>73.600557326178304</c:v>
                </c:pt>
                <c:pt idx="80">
                  <c:v>73.592167290751789</c:v>
                </c:pt>
                <c:pt idx="81">
                  <c:v>73.575862152384573</c:v>
                </c:pt>
                <c:pt idx="82">
                  <c:v>74.355202875700243</c:v>
                </c:pt>
                <c:pt idx="83">
                  <c:v>75.081945100465248</c:v>
                </c:pt>
                <c:pt idx="84">
                  <c:v>75.077511777991376</c:v>
                </c:pt>
                <c:pt idx="85">
                  <c:v>74.67734757778841</c:v>
                </c:pt>
                <c:pt idx="86">
                  <c:v>73.941344053542224</c:v>
                </c:pt>
                <c:pt idx="87">
                  <c:v>73.167801978329905</c:v>
                </c:pt>
                <c:pt idx="88">
                  <c:v>72.823896043900817</c:v>
                </c:pt>
                <c:pt idx="89">
                  <c:v>72.616147648914009</c:v>
                </c:pt>
                <c:pt idx="90">
                  <c:v>72.554575775088011</c:v>
                </c:pt>
                <c:pt idx="91">
                  <c:v>72.42665585127807</c:v>
                </c:pt>
                <c:pt idx="92">
                  <c:v>72.293955952683319</c:v>
                </c:pt>
                <c:pt idx="93">
                  <c:v>72.257812538858218</c:v>
                </c:pt>
                <c:pt idx="94">
                  <c:v>72.145080682736818</c:v>
                </c:pt>
                <c:pt idx="95">
                  <c:v>72.021292622131995</c:v>
                </c:pt>
                <c:pt idx="96">
                  <c:v>71.931476237795721</c:v>
                </c:pt>
                <c:pt idx="97">
                  <c:v>71.755207707680043</c:v>
                </c:pt>
                <c:pt idx="98">
                  <c:v>71.778067698003326</c:v>
                </c:pt>
                <c:pt idx="99">
                  <c:v>71.7285593197835</c:v>
                </c:pt>
                <c:pt idx="100">
                  <c:v>71.830132142071079</c:v>
                </c:pt>
                <c:pt idx="101">
                  <c:v>72.00440332212483</c:v>
                </c:pt>
                <c:pt idx="102">
                  <c:v>72.163333451293099</c:v>
                </c:pt>
                <c:pt idx="103">
                  <c:v>72.472494579570466</c:v>
                </c:pt>
                <c:pt idx="104">
                  <c:v>72.234893008728307</c:v>
                </c:pt>
                <c:pt idx="105">
                  <c:v>72.234893008728307</c:v>
                </c:pt>
                <c:pt idx="106">
                  <c:v>72.223782190336223</c:v>
                </c:pt>
                <c:pt idx="107">
                  <c:v>72.461131705377042</c:v>
                </c:pt>
                <c:pt idx="108">
                  <c:v>72.692998200172852</c:v>
                </c:pt>
                <c:pt idx="109">
                  <c:v>73.056614783361312</c:v>
                </c:pt>
                <c:pt idx="110">
                  <c:v>73.541029729048489</c:v>
                </c:pt>
                <c:pt idx="111">
                  <c:v>73.721035813821132</c:v>
                </c:pt>
                <c:pt idx="112">
                  <c:v>73.796448827759292</c:v>
                </c:pt>
                <c:pt idx="113">
                  <c:v>74.141685179279207</c:v>
                </c:pt>
                <c:pt idx="114">
                  <c:v>74.360183268705384</c:v>
                </c:pt>
                <c:pt idx="115">
                  <c:v>74.592968343231448</c:v>
                </c:pt>
                <c:pt idx="116">
                  <c:v>75.004272976514059</c:v>
                </c:pt>
                <c:pt idx="117">
                  <c:v>75.184598010580018</c:v>
                </c:pt>
                <c:pt idx="118">
                  <c:v>75.579383306281912</c:v>
                </c:pt>
                <c:pt idx="119">
                  <c:v>76.196855732620364</c:v>
                </c:pt>
                <c:pt idx="120">
                  <c:v>76.954101847593009</c:v>
                </c:pt>
                <c:pt idx="121">
                  <c:v>77.242227374010838</c:v>
                </c:pt>
                <c:pt idx="122">
                  <c:v>77.605754617964052</c:v>
                </c:pt>
                <c:pt idx="123">
                  <c:v>77.994149262972101</c:v>
                </c:pt>
                <c:pt idx="124">
                  <c:v>78.519476414278799</c:v>
                </c:pt>
                <c:pt idx="125">
                  <c:v>78.541622455839359</c:v>
                </c:pt>
                <c:pt idx="126">
                  <c:v>78.442611289764102</c:v>
                </c:pt>
                <c:pt idx="127">
                  <c:v>78.196100151424659</c:v>
                </c:pt>
                <c:pt idx="128">
                  <c:v>77.659694594526357</c:v>
                </c:pt>
                <c:pt idx="129">
                  <c:v>76.726525510302665</c:v>
                </c:pt>
                <c:pt idx="130">
                  <c:v>75.876965293426878</c:v>
                </c:pt>
                <c:pt idx="131">
                  <c:v>75.496974500692218</c:v>
                </c:pt>
                <c:pt idx="132">
                  <c:v>74.798936867783297</c:v>
                </c:pt>
                <c:pt idx="133">
                  <c:v>74.266739367684664</c:v>
                </c:pt>
                <c:pt idx="134">
                  <c:v>74.212180104134063</c:v>
                </c:pt>
                <c:pt idx="135">
                  <c:v>73.783113489982838</c:v>
                </c:pt>
                <c:pt idx="136">
                  <c:v>73.416135503218968</c:v>
                </c:pt>
                <c:pt idx="137">
                  <c:v>72.992088045167449</c:v>
                </c:pt>
                <c:pt idx="138">
                  <c:v>72.036267327828867</c:v>
                </c:pt>
                <c:pt idx="139">
                  <c:v>71.552913154307134</c:v>
                </c:pt>
                <c:pt idx="140">
                  <c:v>70.811139268350544</c:v>
                </c:pt>
                <c:pt idx="141">
                  <c:v>70.420876119262147</c:v>
                </c:pt>
                <c:pt idx="142">
                  <c:v>70.168154971283258</c:v>
                </c:pt>
                <c:pt idx="143">
                  <c:v>70.025702056258126</c:v>
                </c:pt>
                <c:pt idx="144">
                  <c:v>69.812582066155841</c:v>
                </c:pt>
                <c:pt idx="145">
                  <c:v>69.723358826932753</c:v>
                </c:pt>
                <c:pt idx="146">
                  <c:v>69.394758757962805</c:v>
                </c:pt>
                <c:pt idx="147">
                  <c:v>69.226459375068686</c:v>
                </c:pt>
                <c:pt idx="148">
                  <c:v>69.382950077637162</c:v>
                </c:pt>
                <c:pt idx="149">
                  <c:v>69.448504251604348</c:v>
                </c:pt>
                <c:pt idx="150">
                  <c:v>69.583545290320771</c:v>
                </c:pt>
                <c:pt idx="151">
                  <c:v>69.767479825944719</c:v>
                </c:pt>
                <c:pt idx="152">
                  <c:v>69.881111784677088</c:v>
                </c:pt>
                <c:pt idx="153">
                  <c:v>70.005661130062478</c:v>
                </c:pt>
                <c:pt idx="154">
                  <c:v>70.427468268647715</c:v>
                </c:pt>
                <c:pt idx="155">
                  <c:v>70.567904624247717</c:v>
                </c:pt>
                <c:pt idx="156">
                  <c:v>71.628272383576459</c:v>
                </c:pt>
                <c:pt idx="157">
                  <c:v>71.628272383576459</c:v>
                </c:pt>
                <c:pt idx="158">
                  <c:v>71.7978135112524</c:v>
                </c:pt>
                <c:pt idx="159">
                  <c:v>72.003035059507127</c:v>
                </c:pt>
                <c:pt idx="160">
                  <c:v>72.200728883138169</c:v>
                </c:pt>
                <c:pt idx="161">
                  <c:v>72.553405826489936</c:v>
                </c:pt>
                <c:pt idx="162">
                  <c:v>72.620020825961547</c:v>
                </c:pt>
                <c:pt idx="163">
                  <c:v>72.998299465676411</c:v>
                </c:pt>
                <c:pt idx="164">
                  <c:v>73.444531538898929</c:v>
                </c:pt>
                <c:pt idx="165">
                  <c:v>73.986171167856185</c:v>
                </c:pt>
                <c:pt idx="166">
                  <c:v>74.5719390382353</c:v>
                </c:pt>
                <c:pt idx="167">
                  <c:v>74.955089680435023</c:v>
                </c:pt>
                <c:pt idx="168">
                  <c:v>75.439370437631297</c:v>
                </c:pt>
                <c:pt idx="169">
                  <c:v>75.654560641179174</c:v>
                </c:pt>
                <c:pt idx="170">
                  <c:v>76.229003259830307</c:v>
                </c:pt>
                <c:pt idx="171">
                  <c:v>76.810398314956529</c:v>
                </c:pt>
                <c:pt idx="172">
                  <c:v>77.73311129341414</c:v>
                </c:pt>
                <c:pt idx="173">
                  <c:v>78.411215647878834</c:v>
                </c:pt>
                <c:pt idx="174">
                  <c:v>79.224566547095733</c:v>
                </c:pt>
                <c:pt idx="175">
                  <c:v>80.304620120857919</c:v>
                </c:pt>
                <c:pt idx="176">
                  <c:v>81.180403541599503</c:v>
                </c:pt>
                <c:pt idx="177">
                  <c:v>82.391300003506601</c:v>
                </c:pt>
                <c:pt idx="178">
                  <c:v>82.619331418969125</c:v>
                </c:pt>
                <c:pt idx="179">
                  <c:v>82.836324433928866</c:v>
                </c:pt>
                <c:pt idx="180">
                  <c:v>83.10152382132712</c:v>
                </c:pt>
                <c:pt idx="181">
                  <c:v>83.139615857155292</c:v>
                </c:pt>
                <c:pt idx="182">
                  <c:v>83.451424741495231</c:v>
                </c:pt>
                <c:pt idx="183">
                  <c:v>83.289581824449442</c:v>
                </c:pt>
                <c:pt idx="184">
                  <c:v>83.154776722515436</c:v>
                </c:pt>
                <c:pt idx="185">
                  <c:v>82.701641971940163</c:v>
                </c:pt>
                <c:pt idx="186">
                  <c:v>82.220245152944102</c:v>
                </c:pt>
                <c:pt idx="187">
                  <c:v>82.35325545455801</c:v>
                </c:pt>
                <c:pt idx="188">
                  <c:v>82.126488815055069</c:v>
                </c:pt>
                <c:pt idx="189">
                  <c:v>82.045175650688989</c:v>
                </c:pt>
                <c:pt idx="190">
                  <c:v>82.045856389711759</c:v>
                </c:pt>
                <c:pt idx="191">
                  <c:v>81.910594502562262</c:v>
                </c:pt>
                <c:pt idx="192">
                  <c:v>81.799983585700986</c:v>
                </c:pt>
                <c:pt idx="193">
                  <c:v>81.918046165247148</c:v>
                </c:pt>
                <c:pt idx="194">
                  <c:v>82.024437365379498</c:v>
                </c:pt>
                <c:pt idx="195">
                  <c:v>81.964706925766166</c:v>
                </c:pt>
                <c:pt idx="196">
                  <c:v>81.985859780590289</c:v>
                </c:pt>
                <c:pt idx="197">
                  <c:v>81.736253261405054</c:v>
                </c:pt>
                <c:pt idx="198">
                  <c:v>81.520727157704144</c:v>
                </c:pt>
                <c:pt idx="199">
                  <c:v>81.582452232384398</c:v>
                </c:pt>
                <c:pt idx="200">
                  <c:v>81.656950523056025</c:v>
                </c:pt>
                <c:pt idx="201">
                  <c:v>81.851354734188433</c:v>
                </c:pt>
                <c:pt idx="202">
                  <c:v>81.942107006317897</c:v>
                </c:pt>
                <c:pt idx="203">
                  <c:v>82.00463004935402</c:v>
                </c:pt>
                <c:pt idx="204">
                  <c:v>82.335060965170186</c:v>
                </c:pt>
                <c:pt idx="205">
                  <c:v>82.467340085148578</c:v>
                </c:pt>
                <c:pt idx="206">
                  <c:v>82.547146861469443</c:v>
                </c:pt>
                <c:pt idx="207">
                  <c:v>82.701494821373515</c:v>
                </c:pt>
                <c:pt idx="208">
                  <c:v>82.649904720988602</c:v>
                </c:pt>
                <c:pt idx="209">
                  <c:v>82.649904720988573</c:v>
                </c:pt>
                <c:pt idx="210">
                  <c:v>82.510843077091977</c:v>
                </c:pt>
                <c:pt idx="211">
                  <c:v>82.370082160516745</c:v>
                </c:pt>
                <c:pt idx="212">
                  <c:v>82.320385848988806</c:v>
                </c:pt>
                <c:pt idx="213">
                  <c:v>82.151198784521881</c:v>
                </c:pt>
                <c:pt idx="214">
                  <c:v>82.146069482919813</c:v>
                </c:pt>
                <c:pt idx="215">
                  <c:v>82.14926293945949</c:v>
                </c:pt>
                <c:pt idx="216">
                  <c:v>82.149114315901869</c:v>
                </c:pt>
                <c:pt idx="217">
                  <c:v>82.305389619872216</c:v>
                </c:pt>
                <c:pt idx="218">
                  <c:v>82.405905662657503</c:v>
                </c:pt>
                <c:pt idx="219">
                  <c:v>82.783786499339669</c:v>
                </c:pt>
                <c:pt idx="220">
                  <c:v>83.180229170235961</c:v>
                </c:pt>
                <c:pt idx="221">
                  <c:v>83.570361622054264</c:v>
                </c:pt>
                <c:pt idx="222">
                  <c:v>83.813057367207165</c:v>
                </c:pt>
                <c:pt idx="223">
                  <c:v>84.025920384563904</c:v>
                </c:pt>
                <c:pt idx="224">
                  <c:v>84.300969982970997</c:v>
                </c:pt>
                <c:pt idx="225">
                  <c:v>84.689440261761021</c:v>
                </c:pt>
                <c:pt idx="226">
                  <c:v>84.911573957386935</c:v>
                </c:pt>
                <c:pt idx="227">
                  <c:v>85.254311393106619</c:v>
                </c:pt>
                <c:pt idx="228">
                  <c:v>85.38154107947112</c:v>
                </c:pt>
                <c:pt idx="229">
                  <c:v>85.259057013755523</c:v>
                </c:pt>
                <c:pt idx="230">
                  <c:v>85.406353937646017</c:v>
                </c:pt>
                <c:pt idx="231">
                  <c:v>85.23063465709356</c:v>
                </c:pt>
                <c:pt idx="232">
                  <c:v>85.150014816499379</c:v>
                </c:pt>
                <c:pt idx="233">
                  <c:v>85.113018044345282</c:v>
                </c:pt>
                <c:pt idx="234">
                  <c:v>84.746477543911197</c:v>
                </c:pt>
                <c:pt idx="235">
                  <c:v>84.738784548987624</c:v>
                </c:pt>
                <c:pt idx="236">
                  <c:v>84.538124501447129</c:v>
                </c:pt>
                <c:pt idx="237">
                  <c:v>84.236715599819874</c:v>
                </c:pt>
                <c:pt idx="238">
                  <c:v>83.215972262002737</c:v>
                </c:pt>
                <c:pt idx="239">
                  <c:v>82.139429769349562</c:v>
                </c:pt>
                <c:pt idx="240">
                  <c:v>81.29107503718339</c:v>
                </c:pt>
                <c:pt idx="241">
                  <c:v>80.90109800965655</c:v>
                </c:pt>
                <c:pt idx="242">
                  <c:v>80.832679422419588</c:v>
                </c:pt>
                <c:pt idx="243">
                  <c:v>80.983016216138523</c:v>
                </c:pt>
                <c:pt idx="244">
                  <c:v>80.718154096530526</c:v>
                </c:pt>
                <c:pt idx="245">
                  <c:v>80.343892205655266</c:v>
                </c:pt>
                <c:pt idx="246">
                  <c:v>79.649297518985094</c:v>
                </c:pt>
                <c:pt idx="247">
                  <c:v>78.352162690362007</c:v>
                </c:pt>
                <c:pt idx="248">
                  <c:v>77.975309272485291</c:v>
                </c:pt>
                <c:pt idx="249">
                  <c:v>77.638367274986877</c:v>
                </c:pt>
                <c:pt idx="250">
                  <c:v>77.182306419857611</c:v>
                </c:pt>
                <c:pt idx="251">
                  <c:v>77.221492251313663</c:v>
                </c:pt>
                <c:pt idx="252">
                  <c:v>77.170720974467216</c:v>
                </c:pt>
                <c:pt idx="253">
                  <c:v>76.954804891999174</c:v>
                </c:pt>
                <c:pt idx="254">
                  <c:v>77.041185822540555</c:v>
                </c:pt>
                <c:pt idx="255">
                  <c:v>76.747460001724491</c:v>
                </c:pt>
                <c:pt idx="256">
                  <c:v>76.816206535676812</c:v>
                </c:pt>
                <c:pt idx="257">
                  <c:v>77.206559795597656</c:v>
                </c:pt>
                <c:pt idx="258">
                  <c:v>77.247351111233542</c:v>
                </c:pt>
                <c:pt idx="259">
                  <c:v>77.338513676281963</c:v>
                </c:pt>
                <c:pt idx="260">
                  <c:v>77.501536165214731</c:v>
                </c:pt>
                <c:pt idx="261">
                  <c:v>77.501536165214731</c:v>
                </c:pt>
                <c:pt idx="262">
                  <c:v>76.862009888214402</c:v>
                </c:pt>
                <c:pt idx="263">
                  <c:v>76.850218392384022</c:v>
                </c:pt>
                <c:pt idx="264">
                  <c:v>77.038315213469986</c:v>
                </c:pt>
                <c:pt idx="265">
                  <c:v>76.956336228641376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C6-4DDA-8531-8C1B197E07B4}"/>
            </c:ext>
          </c:extLst>
        </c:ser>
        <c:ser>
          <c:idx val="4"/>
          <c:order val="2"/>
          <c:tx>
            <c:strRef>
              <c:f>Longdata!$E$6</c:f>
              <c:strCache>
                <c:ptCount val="1"/>
                <c:pt idx="0">
                  <c:v>Koivutukki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Longdata!$E$268:$E$580</c:f>
              <c:numCache>
                <c:formatCode>#,##0.00</c:formatCode>
                <c:ptCount val="313"/>
                <c:pt idx="0">
                  <c:v>43.713396671566692</c:v>
                </c:pt>
                <c:pt idx="1">
                  <c:v>43.713396671566692</c:v>
                </c:pt>
                <c:pt idx="2">
                  <c:v>43.593134544850109</c:v>
                </c:pt>
                <c:pt idx="3">
                  <c:v>43.558915472533627</c:v>
                </c:pt>
                <c:pt idx="4">
                  <c:v>43.442487844028918</c:v>
                </c:pt>
                <c:pt idx="5">
                  <c:v>43.510993807590104</c:v>
                </c:pt>
                <c:pt idx="6">
                  <c:v>43.350715170343094</c:v>
                </c:pt>
                <c:pt idx="7">
                  <c:v>43.39097660550447</c:v>
                </c:pt>
                <c:pt idx="8">
                  <c:v>43.683695872667677</c:v>
                </c:pt>
                <c:pt idx="9">
                  <c:v>43.614227864673829</c:v>
                </c:pt>
                <c:pt idx="10">
                  <c:v>44.048266186899518</c:v>
                </c:pt>
                <c:pt idx="11">
                  <c:v>44.631501377344023</c:v>
                </c:pt>
                <c:pt idx="12">
                  <c:v>44.62867650429137</c:v>
                </c:pt>
                <c:pt idx="13">
                  <c:v>45.052968197628701</c:v>
                </c:pt>
                <c:pt idx="14">
                  <c:v>45.305562566153583</c:v>
                </c:pt>
                <c:pt idx="15">
                  <c:v>45.361149913797931</c:v>
                </c:pt>
                <c:pt idx="16">
                  <c:v>45.517346364063783</c:v>
                </c:pt>
                <c:pt idx="17">
                  <c:v>45.315976960092215</c:v>
                </c:pt>
                <c:pt idx="18">
                  <c:v>45.593511567041645</c:v>
                </c:pt>
                <c:pt idx="19">
                  <c:v>45.701673500921324</c:v>
                </c:pt>
                <c:pt idx="20">
                  <c:v>46.01823631465777</c:v>
                </c:pt>
                <c:pt idx="21">
                  <c:v>46.31658966940401</c:v>
                </c:pt>
                <c:pt idx="22">
                  <c:v>46.266967471224113</c:v>
                </c:pt>
                <c:pt idx="23">
                  <c:v>46.287997276994503</c:v>
                </c:pt>
                <c:pt idx="24">
                  <c:v>46.21169595993161</c:v>
                </c:pt>
                <c:pt idx="25">
                  <c:v>45.842188755918045</c:v>
                </c:pt>
                <c:pt idx="26">
                  <c:v>45.572290832781292</c:v>
                </c:pt>
                <c:pt idx="27">
                  <c:v>45.396383011793851</c:v>
                </c:pt>
                <c:pt idx="28">
                  <c:v>44.913027673331378</c:v>
                </c:pt>
                <c:pt idx="29">
                  <c:v>44.979430552208974</c:v>
                </c:pt>
                <c:pt idx="30">
                  <c:v>45.094881940714053</c:v>
                </c:pt>
                <c:pt idx="31">
                  <c:v>44.918900730828604</c:v>
                </c:pt>
                <c:pt idx="32">
                  <c:v>45.284356130524756</c:v>
                </c:pt>
                <c:pt idx="33">
                  <c:v>45.25088888022961</c:v>
                </c:pt>
                <c:pt idx="34">
                  <c:v>44.72939117968437</c:v>
                </c:pt>
                <c:pt idx="35">
                  <c:v>44.97198672032836</c:v>
                </c:pt>
                <c:pt idx="36">
                  <c:v>44.895029009404134</c:v>
                </c:pt>
                <c:pt idx="37">
                  <c:v>44.614782774010045</c:v>
                </c:pt>
                <c:pt idx="38">
                  <c:v>44.629932104419261</c:v>
                </c:pt>
                <c:pt idx="39">
                  <c:v>44.087567153123111</c:v>
                </c:pt>
                <c:pt idx="40">
                  <c:v>43.805471066333993</c:v>
                </c:pt>
                <c:pt idx="41">
                  <c:v>44.171268123975985</c:v>
                </c:pt>
                <c:pt idx="42">
                  <c:v>44.2103947820031</c:v>
                </c:pt>
                <c:pt idx="43">
                  <c:v>44.344079507084707</c:v>
                </c:pt>
                <c:pt idx="44">
                  <c:v>44.372010410530933</c:v>
                </c:pt>
                <c:pt idx="45">
                  <c:v>44.332930717253582</c:v>
                </c:pt>
                <c:pt idx="46">
                  <c:v>44.475225429100689</c:v>
                </c:pt>
                <c:pt idx="47">
                  <c:v>44.774585753137572</c:v>
                </c:pt>
                <c:pt idx="48">
                  <c:v>45.045098544826793</c:v>
                </c:pt>
                <c:pt idx="49">
                  <c:v>44.64050110722831</c:v>
                </c:pt>
                <c:pt idx="50">
                  <c:v>44.877835438057559</c:v>
                </c:pt>
                <c:pt idx="51">
                  <c:v>44.568079247303601</c:v>
                </c:pt>
                <c:pt idx="52">
                  <c:v>43.824941200556673</c:v>
                </c:pt>
                <c:pt idx="53">
                  <c:v>43.824941200556673</c:v>
                </c:pt>
                <c:pt idx="54">
                  <c:v>44.416745866690512</c:v>
                </c:pt>
                <c:pt idx="55">
                  <c:v>44.632297487540328</c:v>
                </c:pt>
                <c:pt idx="56">
                  <c:v>44.56027875379943</c:v>
                </c:pt>
                <c:pt idx="57">
                  <c:v>45.025353567417092</c:v>
                </c:pt>
                <c:pt idx="58">
                  <c:v>44.955897225194683</c:v>
                </c:pt>
                <c:pt idx="59">
                  <c:v>44.78810036442475</c:v>
                </c:pt>
                <c:pt idx="60">
                  <c:v>44.89242579315345</c:v>
                </c:pt>
                <c:pt idx="61">
                  <c:v>44.691406169798164</c:v>
                </c:pt>
                <c:pt idx="62">
                  <c:v>45.515614892041143</c:v>
                </c:pt>
                <c:pt idx="63">
                  <c:v>45.983954371250235</c:v>
                </c:pt>
                <c:pt idx="64">
                  <c:v>46.112894299169753</c:v>
                </c:pt>
                <c:pt idx="65">
                  <c:v>46.230051142398203</c:v>
                </c:pt>
                <c:pt idx="66">
                  <c:v>45.219975078462959</c:v>
                </c:pt>
                <c:pt idx="67">
                  <c:v>45.064030530562242</c:v>
                </c:pt>
                <c:pt idx="68">
                  <c:v>45.664872103144475</c:v>
                </c:pt>
                <c:pt idx="69">
                  <c:v>45.955006326808956</c:v>
                </c:pt>
                <c:pt idx="70">
                  <c:v>46.601146160834602</c:v>
                </c:pt>
                <c:pt idx="71">
                  <c:v>46.901410217001441</c:v>
                </c:pt>
                <c:pt idx="72">
                  <c:v>46.682151700396695</c:v>
                </c:pt>
                <c:pt idx="73">
                  <c:v>47.25286549626562</c:v>
                </c:pt>
                <c:pt idx="74">
                  <c:v>47.250158546613214</c:v>
                </c:pt>
                <c:pt idx="75">
                  <c:v>47.479382279030013</c:v>
                </c:pt>
                <c:pt idx="76">
                  <c:v>47.953433975219461</c:v>
                </c:pt>
                <c:pt idx="77">
                  <c:v>48.714682242280411</c:v>
                </c:pt>
                <c:pt idx="78">
                  <c:v>49.257178633632712</c:v>
                </c:pt>
                <c:pt idx="79">
                  <c:v>49.416750623782001</c:v>
                </c:pt>
                <c:pt idx="80">
                  <c:v>49.674866797753431</c:v>
                </c:pt>
                <c:pt idx="81">
                  <c:v>49.443216967797909</c:v>
                </c:pt>
                <c:pt idx="82">
                  <c:v>49.996331941304128</c:v>
                </c:pt>
                <c:pt idx="83">
                  <c:v>50.14830209803025</c:v>
                </c:pt>
                <c:pt idx="84">
                  <c:v>50.096749931747702</c:v>
                </c:pt>
                <c:pt idx="85">
                  <c:v>49.836042576867655</c:v>
                </c:pt>
                <c:pt idx="86">
                  <c:v>49.304662179090506</c:v>
                </c:pt>
                <c:pt idx="87">
                  <c:v>49.059797906572271</c:v>
                </c:pt>
                <c:pt idx="88">
                  <c:v>48.971334724403349</c:v>
                </c:pt>
                <c:pt idx="89">
                  <c:v>48.99056052902997</c:v>
                </c:pt>
                <c:pt idx="90">
                  <c:v>48.940535895507104</c:v>
                </c:pt>
                <c:pt idx="91">
                  <c:v>48.802306409637481</c:v>
                </c:pt>
                <c:pt idx="92">
                  <c:v>48.757773763009226</c:v>
                </c:pt>
                <c:pt idx="93">
                  <c:v>48.7402687528716</c:v>
                </c:pt>
                <c:pt idx="94">
                  <c:v>48.743322076346217</c:v>
                </c:pt>
                <c:pt idx="95">
                  <c:v>48.844727341719448</c:v>
                </c:pt>
                <c:pt idx="96">
                  <c:v>48.716353450604636</c:v>
                </c:pt>
                <c:pt idx="97">
                  <c:v>48.485875285552304</c:v>
                </c:pt>
                <c:pt idx="98">
                  <c:v>48.377044711885866</c:v>
                </c:pt>
                <c:pt idx="99">
                  <c:v>48.3095727894015</c:v>
                </c:pt>
                <c:pt idx="100">
                  <c:v>48.354214411909858</c:v>
                </c:pt>
                <c:pt idx="101">
                  <c:v>48.574240835259147</c:v>
                </c:pt>
                <c:pt idx="102">
                  <c:v>48.862633403508653</c:v>
                </c:pt>
                <c:pt idx="103">
                  <c:v>49.248916314430588</c:v>
                </c:pt>
                <c:pt idx="104">
                  <c:v>50.814170055347631</c:v>
                </c:pt>
                <c:pt idx="105">
                  <c:v>50.814170055347631</c:v>
                </c:pt>
                <c:pt idx="106">
                  <c:v>50.325680411392383</c:v>
                </c:pt>
                <c:pt idx="107">
                  <c:v>50.652660621537954</c:v>
                </c:pt>
                <c:pt idx="108">
                  <c:v>50.648726768768071</c:v>
                </c:pt>
                <c:pt idx="109">
                  <c:v>50.619933916343896</c:v>
                </c:pt>
                <c:pt idx="110">
                  <c:v>51.295815905697879</c:v>
                </c:pt>
                <c:pt idx="111">
                  <c:v>51.136169403516107</c:v>
                </c:pt>
                <c:pt idx="112">
                  <c:v>51.583807937626659</c:v>
                </c:pt>
                <c:pt idx="113">
                  <c:v>51.999078107732345</c:v>
                </c:pt>
                <c:pt idx="114">
                  <c:v>52.313316173759404</c:v>
                </c:pt>
                <c:pt idx="115">
                  <c:v>53.634169581084606</c:v>
                </c:pt>
                <c:pt idx="116">
                  <c:v>54.478829937046889</c:v>
                </c:pt>
                <c:pt idx="117">
                  <c:v>55.20549330401888</c:v>
                </c:pt>
                <c:pt idx="118">
                  <c:v>56.051310982709524</c:v>
                </c:pt>
                <c:pt idx="119">
                  <c:v>56.294116593686212</c:v>
                </c:pt>
                <c:pt idx="120">
                  <c:v>56.663247627040462</c:v>
                </c:pt>
                <c:pt idx="121">
                  <c:v>56.693405027141658</c:v>
                </c:pt>
                <c:pt idx="122">
                  <c:v>57.065831057195098</c:v>
                </c:pt>
                <c:pt idx="123">
                  <c:v>57.446481349305571</c:v>
                </c:pt>
                <c:pt idx="124">
                  <c:v>58.055141186840594</c:v>
                </c:pt>
                <c:pt idx="125">
                  <c:v>58.409859559320978</c:v>
                </c:pt>
                <c:pt idx="126">
                  <c:v>58.681124195891009</c:v>
                </c:pt>
                <c:pt idx="127">
                  <c:v>58.703287821219021</c:v>
                </c:pt>
                <c:pt idx="128">
                  <c:v>58.771868430763149</c:v>
                </c:pt>
                <c:pt idx="129">
                  <c:v>58.545386347931689</c:v>
                </c:pt>
                <c:pt idx="130">
                  <c:v>57.563983269879472</c:v>
                </c:pt>
                <c:pt idx="131">
                  <c:v>56.594313438729436</c:v>
                </c:pt>
                <c:pt idx="132">
                  <c:v>55.13402051860848</c:v>
                </c:pt>
                <c:pt idx="133">
                  <c:v>55.236747067870141</c:v>
                </c:pt>
                <c:pt idx="134">
                  <c:v>55.717389155796731</c:v>
                </c:pt>
                <c:pt idx="135">
                  <c:v>56.045518760394799</c:v>
                </c:pt>
                <c:pt idx="136">
                  <c:v>55.860351617802259</c:v>
                </c:pt>
                <c:pt idx="137">
                  <c:v>55.780110691276469</c:v>
                </c:pt>
                <c:pt idx="138">
                  <c:v>55.411943990266138</c:v>
                </c:pt>
                <c:pt idx="139">
                  <c:v>55.483528791228522</c:v>
                </c:pt>
                <c:pt idx="140">
                  <c:v>55.690537335302608</c:v>
                </c:pt>
                <c:pt idx="141">
                  <c:v>56.207411167540521</c:v>
                </c:pt>
                <c:pt idx="142">
                  <c:v>57.200754166637658</c:v>
                </c:pt>
                <c:pt idx="143">
                  <c:v>58.066592653318615</c:v>
                </c:pt>
                <c:pt idx="144">
                  <c:v>58.701603100816719</c:v>
                </c:pt>
                <c:pt idx="145">
                  <c:v>58.620544915430891</c:v>
                </c:pt>
                <c:pt idx="146">
                  <c:v>58.036207237776807</c:v>
                </c:pt>
                <c:pt idx="147">
                  <c:v>57.398121286269706</c:v>
                </c:pt>
                <c:pt idx="148">
                  <c:v>57.797496354362146</c:v>
                </c:pt>
                <c:pt idx="149">
                  <c:v>57.266891538012615</c:v>
                </c:pt>
                <c:pt idx="150">
                  <c:v>58.04996963806822</c:v>
                </c:pt>
                <c:pt idx="151">
                  <c:v>58.17597527124942</c:v>
                </c:pt>
                <c:pt idx="152">
                  <c:v>57.73101147561885</c:v>
                </c:pt>
                <c:pt idx="153">
                  <c:v>58.288279890785567</c:v>
                </c:pt>
                <c:pt idx="154">
                  <c:v>57.866039570577641</c:v>
                </c:pt>
                <c:pt idx="155">
                  <c:v>57.880015020619304</c:v>
                </c:pt>
                <c:pt idx="156">
                  <c:v>59.75747881242485</c:v>
                </c:pt>
                <c:pt idx="157">
                  <c:v>59.75747881242485</c:v>
                </c:pt>
                <c:pt idx="158">
                  <c:v>59.269962008952959</c:v>
                </c:pt>
                <c:pt idx="159">
                  <c:v>59.319381927864669</c:v>
                </c:pt>
                <c:pt idx="160">
                  <c:v>59.426707162882842</c:v>
                </c:pt>
                <c:pt idx="161">
                  <c:v>60.099568429537371</c:v>
                </c:pt>
                <c:pt idx="162">
                  <c:v>60.1318805789941</c:v>
                </c:pt>
                <c:pt idx="163">
                  <c:v>60.502281420507472</c:v>
                </c:pt>
                <c:pt idx="164">
                  <c:v>60.692365776109533</c:v>
                </c:pt>
                <c:pt idx="165">
                  <c:v>60.442533768164608</c:v>
                </c:pt>
                <c:pt idx="166">
                  <c:v>61.178302493184532</c:v>
                </c:pt>
                <c:pt idx="167">
                  <c:v>60.902266311921956</c:v>
                </c:pt>
                <c:pt idx="168">
                  <c:v>60.74266656874827</c:v>
                </c:pt>
                <c:pt idx="169">
                  <c:v>60.942159717336345</c:v>
                </c:pt>
                <c:pt idx="170">
                  <c:v>60.347322037174877</c:v>
                </c:pt>
                <c:pt idx="171">
                  <c:v>61.177794215504534</c:v>
                </c:pt>
                <c:pt idx="172">
                  <c:v>62.483962500661889</c:v>
                </c:pt>
                <c:pt idx="173">
                  <c:v>62.549442806552925</c:v>
                </c:pt>
                <c:pt idx="174">
                  <c:v>63.593085249406336</c:v>
                </c:pt>
                <c:pt idx="175">
                  <c:v>65.80756310624686</c:v>
                </c:pt>
                <c:pt idx="176">
                  <c:v>65.912566452246807</c:v>
                </c:pt>
                <c:pt idx="177">
                  <c:v>66.985792590358628</c:v>
                </c:pt>
                <c:pt idx="178">
                  <c:v>67.233810086007992</c:v>
                </c:pt>
                <c:pt idx="179">
                  <c:v>66.644713488640235</c:v>
                </c:pt>
                <c:pt idx="180">
                  <c:v>66.919647647056522</c:v>
                </c:pt>
                <c:pt idx="181">
                  <c:v>66.691977869393199</c:v>
                </c:pt>
                <c:pt idx="182">
                  <c:v>66.775978392593771</c:v>
                </c:pt>
                <c:pt idx="183">
                  <c:v>67.050753692139367</c:v>
                </c:pt>
                <c:pt idx="184">
                  <c:v>67.058852555001579</c:v>
                </c:pt>
                <c:pt idx="185">
                  <c:v>66.809946022577208</c:v>
                </c:pt>
                <c:pt idx="186">
                  <c:v>66.336678250829721</c:v>
                </c:pt>
                <c:pt idx="187">
                  <c:v>66.026902103387272</c:v>
                </c:pt>
                <c:pt idx="188">
                  <c:v>65.59785239596431</c:v>
                </c:pt>
                <c:pt idx="189">
                  <c:v>65.153995580149228</c:v>
                </c:pt>
                <c:pt idx="190">
                  <c:v>64.582480803767524</c:v>
                </c:pt>
                <c:pt idx="191">
                  <c:v>63.910170731068284</c:v>
                </c:pt>
                <c:pt idx="192">
                  <c:v>63.797808794183126</c:v>
                </c:pt>
                <c:pt idx="193">
                  <c:v>63.805687022729614</c:v>
                </c:pt>
                <c:pt idx="194">
                  <c:v>63.913461589532837</c:v>
                </c:pt>
                <c:pt idx="195">
                  <c:v>64.210151331553675</c:v>
                </c:pt>
                <c:pt idx="196">
                  <c:v>64.124459448477907</c:v>
                </c:pt>
                <c:pt idx="197">
                  <c:v>63.900610152661258</c:v>
                </c:pt>
                <c:pt idx="198">
                  <c:v>64.050999246239911</c:v>
                </c:pt>
                <c:pt idx="199">
                  <c:v>64.025914850293745</c:v>
                </c:pt>
                <c:pt idx="200">
                  <c:v>64.271550844560409</c:v>
                </c:pt>
                <c:pt idx="201">
                  <c:v>64.539944803562506</c:v>
                </c:pt>
                <c:pt idx="202">
                  <c:v>64.449530607614236</c:v>
                </c:pt>
                <c:pt idx="203">
                  <c:v>64.68564560481812</c:v>
                </c:pt>
                <c:pt idx="204">
                  <c:v>64.684157774538718</c:v>
                </c:pt>
                <c:pt idx="205">
                  <c:v>64.826775603057044</c:v>
                </c:pt>
                <c:pt idx="206">
                  <c:v>64.824843701361232</c:v>
                </c:pt>
                <c:pt idx="207">
                  <c:v>64.679209018239902</c:v>
                </c:pt>
                <c:pt idx="208">
                  <c:v>64.519312781547754</c:v>
                </c:pt>
                <c:pt idx="209">
                  <c:v>64.51931278154774</c:v>
                </c:pt>
                <c:pt idx="210">
                  <c:v>64.978312185640377</c:v>
                </c:pt>
                <c:pt idx="211">
                  <c:v>64.624228471817602</c:v>
                </c:pt>
                <c:pt idx="212">
                  <c:v>64.620146461574436</c:v>
                </c:pt>
                <c:pt idx="213">
                  <c:v>64.799055856667195</c:v>
                </c:pt>
                <c:pt idx="214">
                  <c:v>64.445958847377383</c:v>
                </c:pt>
                <c:pt idx="215">
                  <c:v>64.513321816392207</c:v>
                </c:pt>
                <c:pt idx="216">
                  <c:v>64.273528485445809</c:v>
                </c:pt>
                <c:pt idx="217">
                  <c:v>64.112764289807089</c:v>
                </c:pt>
                <c:pt idx="218">
                  <c:v>64.561129433547421</c:v>
                </c:pt>
                <c:pt idx="219">
                  <c:v>64.801243221227807</c:v>
                </c:pt>
                <c:pt idx="220">
                  <c:v>65.352167165037713</c:v>
                </c:pt>
                <c:pt idx="221">
                  <c:v>66.165724404456626</c:v>
                </c:pt>
                <c:pt idx="222">
                  <c:v>66.198046567642734</c:v>
                </c:pt>
                <c:pt idx="223">
                  <c:v>66.480677184713031</c:v>
                </c:pt>
                <c:pt idx="224">
                  <c:v>66.626884578100416</c:v>
                </c:pt>
                <c:pt idx="225">
                  <c:v>66.360835657341383</c:v>
                </c:pt>
                <c:pt idx="226">
                  <c:v>66.523137102115243</c:v>
                </c:pt>
                <c:pt idx="227">
                  <c:v>66.967235850861286</c:v>
                </c:pt>
                <c:pt idx="228">
                  <c:v>66.996480467435532</c:v>
                </c:pt>
                <c:pt idx="229">
                  <c:v>66.962102028085425</c:v>
                </c:pt>
                <c:pt idx="230">
                  <c:v>67.52077112002884</c:v>
                </c:pt>
                <c:pt idx="231">
                  <c:v>67.48907497074029</c:v>
                </c:pt>
                <c:pt idx="232">
                  <c:v>67.724096378167403</c:v>
                </c:pt>
                <c:pt idx="233">
                  <c:v>68.399307527132521</c:v>
                </c:pt>
                <c:pt idx="234">
                  <c:v>67.514239947781732</c:v>
                </c:pt>
                <c:pt idx="235">
                  <c:v>67.275236110709145</c:v>
                </c:pt>
                <c:pt idx="236">
                  <c:v>66.851444670061809</c:v>
                </c:pt>
                <c:pt idx="237">
                  <c:v>66.198334760602833</c:v>
                </c:pt>
                <c:pt idx="238">
                  <c:v>66.128136345166581</c:v>
                </c:pt>
                <c:pt idx="239">
                  <c:v>64.864557318912901</c:v>
                </c:pt>
                <c:pt idx="240">
                  <c:v>63.909747325768642</c:v>
                </c:pt>
                <c:pt idx="241">
                  <c:v>62.772149953272056</c:v>
                </c:pt>
                <c:pt idx="242">
                  <c:v>62.627180336435401</c:v>
                </c:pt>
                <c:pt idx="243">
                  <c:v>62.964323515997393</c:v>
                </c:pt>
                <c:pt idx="244">
                  <c:v>63.037573605715643</c:v>
                </c:pt>
                <c:pt idx="245">
                  <c:v>63.270245415313823</c:v>
                </c:pt>
                <c:pt idx="246">
                  <c:v>62.54230920670819</c:v>
                </c:pt>
                <c:pt idx="247">
                  <c:v>61.850056739648366</c:v>
                </c:pt>
                <c:pt idx="248">
                  <c:v>61.032073371902335</c:v>
                </c:pt>
                <c:pt idx="249">
                  <c:v>60.424937895420875</c:v>
                </c:pt>
                <c:pt idx="250">
                  <c:v>60.391648735208939</c:v>
                </c:pt>
                <c:pt idx="251">
                  <c:v>59.892222672863021</c:v>
                </c:pt>
                <c:pt idx="252">
                  <c:v>59.741492003682772</c:v>
                </c:pt>
                <c:pt idx="253">
                  <c:v>59.72970122065589</c:v>
                </c:pt>
                <c:pt idx="254">
                  <c:v>59.007193300495018</c:v>
                </c:pt>
                <c:pt idx="255">
                  <c:v>58.753119956552197</c:v>
                </c:pt>
                <c:pt idx="256">
                  <c:v>57.876798537824421</c:v>
                </c:pt>
                <c:pt idx="257">
                  <c:v>57.085299217250601</c:v>
                </c:pt>
                <c:pt idx="258">
                  <c:v>57.666584970347877</c:v>
                </c:pt>
                <c:pt idx="259">
                  <c:v>57.501315411821842</c:v>
                </c:pt>
                <c:pt idx="260">
                  <c:v>56.529500853726503</c:v>
                </c:pt>
                <c:pt idx="261">
                  <c:v>56.529500853726503</c:v>
                </c:pt>
                <c:pt idx="262">
                  <c:v>56.588209489251625</c:v>
                </c:pt>
                <c:pt idx="263">
                  <c:v>56.473965272767678</c:v>
                </c:pt>
                <c:pt idx="264">
                  <c:v>56.584063458774551</c:v>
                </c:pt>
                <c:pt idx="265">
                  <c:v>56.716936294748422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C6-4DDA-8531-8C1B197E07B4}"/>
            </c:ext>
          </c:extLst>
        </c:ser>
        <c:ser>
          <c:idx val="5"/>
          <c:order val="3"/>
          <c:tx>
            <c:strRef>
              <c:f>Longdata!$F$6</c:f>
              <c:strCache>
                <c:ptCount val="1"/>
                <c:pt idx="0">
                  <c:v>Mäntykuitu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Longdata!$F$268:$F$580</c:f>
              <c:numCache>
                <c:formatCode>#,##0.00</c:formatCode>
                <c:ptCount val="313"/>
                <c:pt idx="0">
                  <c:v>17.958070752903417</c:v>
                </c:pt>
                <c:pt idx="1">
                  <c:v>17.958070752903417</c:v>
                </c:pt>
                <c:pt idx="2">
                  <c:v>17.809728572232469</c:v>
                </c:pt>
                <c:pt idx="3">
                  <c:v>17.837094351709879</c:v>
                </c:pt>
                <c:pt idx="4">
                  <c:v>17.897544285425479</c:v>
                </c:pt>
                <c:pt idx="5">
                  <c:v>17.858506971607337</c:v>
                </c:pt>
                <c:pt idx="6">
                  <c:v>17.961514520431415</c:v>
                </c:pt>
                <c:pt idx="7">
                  <c:v>17.979017099981547</c:v>
                </c:pt>
                <c:pt idx="8">
                  <c:v>17.989812978795715</c:v>
                </c:pt>
                <c:pt idx="9">
                  <c:v>18.045121019839605</c:v>
                </c:pt>
                <c:pt idx="10">
                  <c:v>18.050766333218878</c:v>
                </c:pt>
                <c:pt idx="11">
                  <c:v>18.175272348277012</c:v>
                </c:pt>
                <c:pt idx="12">
                  <c:v>18.240662495032865</c:v>
                </c:pt>
                <c:pt idx="13">
                  <c:v>18.412696414202642</c:v>
                </c:pt>
                <c:pt idx="14">
                  <c:v>18.737164162671455</c:v>
                </c:pt>
                <c:pt idx="15">
                  <c:v>18.819822485489343</c:v>
                </c:pt>
                <c:pt idx="16">
                  <c:v>18.815684553878992</c:v>
                </c:pt>
                <c:pt idx="17">
                  <c:v>18.790258810010798</c:v>
                </c:pt>
                <c:pt idx="18">
                  <c:v>18.896719339416411</c:v>
                </c:pt>
                <c:pt idx="19">
                  <c:v>19.127604791798205</c:v>
                </c:pt>
                <c:pt idx="20">
                  <c:v>19.23741284381645</c:v>
                </c:pt>
                <c:pt idx="21">
                  <c:v>19.340027635295101</c:v>
                </c:pt>
                <c:pt idx="22">
                  <c:v>19.374509403999809</c:v>
                </c:pt>
                <c:pt idx="23">
                  <c:v>19.439441097058491</c:v>
                </c:pt>
                <c:pt idx="24">
                  <c:v>19.56245601441854</c:v>
                </c:pt>
                <c:pt idx="25">
                  <c:v>19.616117206057993</c:v>
                </c:pt>
                <c:pt idx="26">
                  <c:v>19.255577763483842</c:v>
                </c:pt>
                <c:pt idx="27">
                  <c:v>18.771014655780537</c:v>
                </c:pt>
                <c:pt idx="28">
                  <c:v>18.284084358064742</c:v>
                </c:pt>
                <c:pt idx="29">
                  <c:v>17.689049741278311</c:v>
                </c:pt>
                <c:pt idx="30">
                  <c:v>17.45361315025519</c:v>
                </c:pt>
                <c:pt idx="31">
                  <c:v>17.426284120392893</c:v>
                </c:pt>
                <c:pt idx="32">
                  <c:v>17.693335739520268</c:v>
                </c:pt>
                <c:pt idx="33">
                  <c:v>17.88961947461037</c:v>
                </c:pt>
                <c:pt idx="34">
                  <c:v>17.859137224828679</c:v>
                </c:pt>
                <c:pt idx="35">
                  <c:v>17.984879030416465</c:v>
                </c:pt>
                <c:pt idx="36">
                  <c:v>17.943190921146165</c:v>
                </c:pt>
                <c:pt idx="37">
                  <c:v>17.811254221655325</c:v>
                </c:pt>
                <c:pt idx="38">
                  <c:v>17.825212533655701</c:v>
                </c:pt>
                <c:pt idx="39">
                  <c:v>17.731765559460133</c:v>
                </c:pt>
                <c:pt idx="40">
                  <c:v>17.705560174100452</c:v>
                </c:pt>
                <c:pt idx="41">
                  <c:v>17.83649219704597</c:v>
                </c:pt>
                <c:pt idx="42">
                  <c:v>17.855820984853569</c:v>
                </c:pt>
                <c:pt idx="43">
                  <c:v>17.756071919275136</c:v>
                </c:pt>
                <c:pt idx="44">
                  <c:v>17.498970052375586</c:v>
                </c:pt>
                <c:pt idx="45">
                  <c:v>17.44630579080172</c:v>
                </c:pt>
                <c:pt idx="46">
                  <c:v>17.164724131844423</c:v>
                </c:pt>
                <c:pt idx="47">
                  <c:v>17.212705169047272</c:v>
                </c:pt>
                <c:pt idx="48">
                  <c:v>17.330440076752438</c:v>
                </c:pt>
                <c:pt idx="49">
                  <c:v>17.294685123721493</c:v>
                </c:pt>
                <c:pt idx="50">
                  <c:v>17.642186809332777</c:v>
                </c:pt>
                <c:pt idx="51">
                  <c:v>17.7523555720262</c:v>
                </c:pt>
                <c:pt idx="52">
                  <c:v>17.47297067672201</c:v>
                </c:pt>
                <c:pt idx="53">
                  <c:v>17.47297067672201</c:v>
                </c:pt>
                <c:pt idx="54">
                  <c:v>17.552239097885955</c:v>
                </c:pt>
                <c:pt idx="55">
                  <c:v>17.597337659086584</c:v>
                </c:pt>
                <c:pt idx="56">
                  <c:v>17.56910792214579</c:v>
                </c:pt>
                <c:pt idx="57">
                  <c:v>17.635047548979042</c:v>
                </c:pt>
                <c:pt idx="58">
                  <c:v>17.686711163886169</c:v>
                </c:pt>
                <c:pt idx="59">
                  <c:v>17.680090797724723</c:v>
                </c:pt>
                <c:pt idx="60">
                  <c:v>17.801036690046242</c:v>
                </c:pt>
                <c:pt idx="61">
                  <c:v>17.87720750888781</c:v>
                </c:pt>
                <c:pt idx="62">
                  <c:v>17.853735416519218</c:v>
                </c:pt>
                <c:pt idx="63">
                  <c:v>17.914003594611632</c:v>
                </c:pt>
                <c:pt idx="64">
                  <c:v>17.901264210578621</c:v>
                </c:pt>
                <c:pt idx="65">
                  <c:v>17.864061946807073</c:v>
                </c:pt>
                <c:pt idx="66">
                  <c:v>18.082304608573931</c:v>
                </c:pt>
                <c:pt idx="67">
                  <c:v>18.112831672642251</c:v>
                </c:pt>
                <c:pt idx="68">
                  <c:v>18.26487870292263</c:v>
                </c:pt>
                <c:pt idx="69">
                  <c:v>18.55517489313549</c:v>
                </c:pt>
                <c:pt idx="70">
                  <c:v>18.536619998442337</c:v>
                </c:pt>
                <c:pt idx="71">
                  <c:v>18.771924134380509</c:v>
                </c:pt>
                <c:pt idx="72">
                  <c:v>18.848776882542005</c:v>
                </c:pt>
                <c:pt idx="73">
                  <c:v>19.113717943486272</c:v>
                </c:pt>
                <c:pt idx="74">
                  <c:v>19.28610820433757</c:v>
                </c:pt>
                <c:pt idx="75">
                  <c:v>19.456792479224145</c:v>
                </c:pt>
                <c:pt idx="76">
                  <c:v>19.870882506606197</c:v>
                </c:pt>
                <c:pt idx="77">
                  <c:v>20.513956201061912</c:v>
                </c:pt>
                <c:pt idx="78">
                  <c:v>20.676212035090781</c:v>
                </c:pt>
                <c:pt idx="79">
                  <c:v>20.737628350532905</c:v>
                </c:pt>
                <c:pt idx="80">
                  <c:v>20.530936151363431</c:v>
                </c:pt>
                <c:pt idx="81">
                  <c:v>20.151039403711316</c:v>
                </c:pt>
                <c:pt idx="82">
                  <c:v>19.745267657591121</c:v>
                </c:pt>
                <c:pt idx="83">
                  <c:v>19.859508553153798</c:v>
                </c:pt>
                <c:pt idx="84">
                  <c:v>19.949289424530448</c:v>
                </c:pt>
                <c:pt idx="85">
                  <c:v>20.02562569354107</c:v>
                </c:pt>
                <c:pt idx="86">
                  <c:v>19.950955374356852</c:v>
                </c:pt>
                <c:pt idx="87">
                  <c:v>19.783905751780573</c:v>
                </c:pt>
                <c:pt idx="88">
                  <c:v>19.809018839866635</c:v>
                </c:pt>
                <c:pt idx="89">
                  <c:v>19.906472235613979</c:v>
                </c:pt>
                <c:pt idx="90">
                  <c:v>19.979873913572945</c:v>
                </c:pt>
                <c:pt idx="91">
                  <c:v>20.223026851107715</c:v>
                </c:pt>
                <c:pt idx="92">
                  <c:v>20.293500822163921</c:v>
                </c:pt>
                <c:pt idx="93">
                  <c:v>20.300067697833999</c:v>
                </c:pt>
                <c:pt idx="94">
                  <c:v>20.55351286380597</c:v>
                </c:pt>
                <c:pt idx="95">
                  <c:v>20.546032893392375</c:v>
                </c:pt>
                <c:pt idx="96">
                  <c:v>20.301637977811875</c:v>
                </c:pt>
                <c:pt idx="97">
                  <c:v>20.197025138596814</c:v>
                </c:pt>
                <c:pt idx="98">
                  <c:v>20.269442687226491</c:v>
                </c:pt>
                <c:pt idx="99">
                  <c:v>20.482410285935757</c:v>
                </c:pt>
                <c:pt idx="100">
                  <c:v>20.864809097717149</c:v>
                </c:pt>
                <c:pt idx="101">
                  <c:v>21.335171150669087</c:v>
                </c:pt>
                <c:pt idx="102">
                  <c:v>21.570696335440132</c:v>
                </c:pt>
                <c:pt idx="103">
                  <c:v>21.863340759922604</c:v>
                </c:pt>
                <c:pt idx="104">
                  <c:v>22.316790260209391</c:v>
                </c:pt>
                <c:pt idx="105">
                  <c:v>22.316790260209391</c:v>
                </c:pt>
                <c:pt idx="106">
                  <c:v>22.460915891129069</c:v>
                </c:pt>
                <c:pt idx="107">
                  <c:v>22.570712025011343</c:v>
                </c:pt>
                <c:pt idx="108">
                  <c:v>22.669800848114395</c:v>
                </c:pt>
                <c:pt idx="109">
                  <c:v>23.078059067351756</c:v>
                </c:pt>
                <c:pt idx="110">
                  <c:v>23.391389845638908</c:v>
                </c:pt>
                <c:pt idx="111">
                  <c:v>23.510993460302206</c:v>
                </c:pt>
                <c:pt idx="112">
                  <c:v>23.672451911495337</c:v>
                </c:pt>
                <c:pt idx="113">
                  <c:v>23.877473834630937</c:v>
                </c:pt>
                <c:pt idx="114">
                  <c:v>24.109746084130688</c:v>
                </c:pt>
                <c:pt idx="115">
                  <c:v>24.386940140680498</c:v>
                </c:pt>
                <c:pt idx="116">
                  <c:v>24.839519137521364</c:v>
                </c:pt>
                <c:pt idx="117">
                  <c:v>25.057722273351278</c:v>
                </c:pt>
                <c:pt idx="118">
                  <c:v>25.234626816398244</c:v>
                </c:pt>
                <c:pt idx="119">
                  <c:v>25.589766621424641</c:v>
                </c:pt>
                <c:pt idx="120">
                  <c:v>25.59182219435969</c:v>
                </c:pt>
                <c:pt idx="121">
                  <c:v>25.940335552346131</c:v>
                </c:pt>
                <c:pt idx="122">
                  <c:v>26.24129509099912</c:v>
                </c:pt>
                <c:pt idx="123">
                  <c:v>26.538761315887566</c:v>
                </c:pt>
                <c:pt idx="124">
                  <c:v>27.379433353053116</c:v>
                </c:pt>
                <c:pt idx="125">
                  <c:v>27.284309232950832</c:v>
                </c:pt>
                <c:pt idx="126">
                  <c:v>27.316297886165398</c:v>
                </c:pt>
                <c:pt idx="127">
                  <c:v>27.372007175651223</c:v>
                </c:pt>
                <c:pt idx="128">
                  <c:v>27.342316955410947</c:v>
                </c:pt>
                <c:pt idx="129">
                  <c:v>27.419411072784179</c:v>
                </c:pt>
                <c:pt idx="130">
                  <c:v>27.232387540508686</c:v>
                </c:pt>
                <c:pt idx="131">
                  <c:v>26.972933580896392</c:v>
                </c:pt>
                <c:pt idx="132">
                  <c:v>26.737323450288713</c:v>
                </c:pt>
                <c:pt idx="133">
                  <c:v>26.42531815292935</c:v>
                </c:pt>
                <c:pt idx="134">
                  <c:v>26.235318556517772</c:v>
                </c:pt>
                <c:pt idx="135">
                  <c:v>25.922741770133275</c:v>
                </c:pt>
                <c:pt idx="136">
                  <c:v>25.861709850610378</c:v>
                </c:pt>
                <c:pt idx="137">
                  <c:v>25.607083440037265</c:v>
                </c:pt>
                <c:pt idx="138">
                  <c:v>25.354905311854814</c:v>
                </c:pt>
                <c:pt idx="139">
                  <c:v>25.147980505310706</c:v>
                </c:pt>
                <c:pt idx="140">
                  <c:v>24.630338702772683</c:v>
                </c:pt>
                <c:pt idx="141">
                  <c:v>24.413538502060113</c:v>
                </c:pt>
                <c:pt idx="142">
                  <c:v>24.119090619256244</c:v>
                </c:pt>
                <c:pt idx="143">
                  <c:v>23.981518269911881</c:v>
                </c:pt>
                <c:pt idx="144">
                  <c:v>24.047853497347305</c:v>
                </c:pt>
                <c:pt idx="145">
                  <c:v>23.841111092085118</c:v>
                </c:pt>
                <c:pt idx="146">
                  <c:v>23.531820484992451</c:v>
                </c:pt>
                <c:pt idx="147">
                  <c:v>23.222617240353848</c:v>
                </c:pt>
                <c:pt idx="148">
                  <c:v>23.132373142353398</c:v>
                </c:pt>
                <c:pt idx="149">
                  <c:v>23.154620568822992</c:v>
                </c:pt>
                <c:pt idx="150">
                  <c:v>23.227622075542289</c:v>
                </c:pt>
                <c:pt idx="151">
                  <c:v>23.549504396131745</c:v>
                </c:pt>
                <c:pt idx="152">
                  <c:v>23.762413882607941</c:v>
                </c:pt>
                <c:pt idx="153">
                  <c:v>24.102984126847204</c:v>
                </c:pt>
                <c:pt idx="154">
                  <c:v>24.724356914361579</c:v>
                </c:pt>
                <c:pt idx="155">
                  <c:v>24.927330597482126</c:v>
                </c:pt>
                <c:pt idx="156">
                  <c:v>25.107343297964857</c:v>
                </c:pt>
                <c:pt idx="157">
                  <c:v>25.107343297964857</c:v>
                </c:pt>
                <c:pt idx="158">
                  <c:v>25.429522631420507</c:v>
                </c:pt>
                <c:pt idx="159">
                  <c:v>25.528972569089145</c:v>
                </c:pt>
                <c:pt idx="160">
                  <c:v>25.650663820195547</c:v>
                </c:pt>
                <c:pt idx="161">
                  <c:v>26.019766820202097</c:v>
                </c:pt>
                <c:pt idx="162">
                  <c:v>26.095075971291578</c:v>
                </c:pt>
                <c:pt idx="163">
                  <c:v>26.370922243291997</c:v>
                </c:pt>
                <c:pt idx="164">
                  <c:v>26.805766839353367</c:v>
                </c:pt>
                <c:pt idx="165">
                  <c:v>26.975516501209821</c:v>
                </c:pt>
                <c:pt idx="166">
                  <c:v>27.465467203209794</c:v>
                </c:pt>
                <c:pt idx="167">
                  <c:v>27.782760355243937</c:v>
                </c:pt>
                <c:pt idx="168">
                  <c:v>28.186643003914579</c:v>
                </c:pt>
                <c:pt idx="169">
                  <c:v>28.430127808834186</c:v>
                </c:pt>
                <c:pt idx="170">
                  <c:v>28.613382555409849</c:v>
                </c:pt>
                <c:pt idx="171">
                  <c:v>28.768093139464359</c:v>
                </c:pt>
                <c:pt idx="172">
                  <c:v>28.745280067210587</c:v>
                </c:pt>
                <c:pt idx="173">
                  <c:v>29.016242372780095</c:v>
                </c:pt>
                <c:pt idx="174">
                  <c:v>29.367821645957168</c:v>
                </c:pt>
                <c:pt idx="175">
                  <c:v>29.896118525544185</c:v>
                </c:pt>
                <c:pt idx="176">
                  <c:v>30.591149772421872</c:v>
                </c:pt>
                <c:pt idx="177">
                  <c:v>31.300757133126247</c:v>
                </c:pt>
                <c:pt idx="178">
                  <c:v>31.507418325606395</c:v>
                </c:pt>
                <c:pt idx="179">
                  <c:v>31.68454036145593</c:v>
                </c:pt>
                <c:pt idx="180">
                  <c:v>31.940636010760684</c:v>
                </c:pt>
                <c:pt idx="181">
                  <c:v>32.310427232582661</c:v>
                </c:pt>
                <c:pt idx="182">
                  <c:v>32.556611906887753</c:v>
                </c:pt>
                <c:pt idx="183">
                  <c:v>32.798683329758362</c:v>
                </c:pt>
                <c:pt idx="184">
                  <c:v>32.810211122798883</c:v>
                </c:pt>
                <c:pt idx="185">
                  <c:v>32.65751459326485</c:v>
                </c:pt>
                <c:pt idx="186">
                  <c:v>32.528152509900892</c:v>
                </c:pt>
                <c:pt idx="187">
                  <c:v>32.476836119993358</c:v>
                </c:pt>
                <c:pt idx="188">
                  <c:v>32.663767987507619</c:v>
                </c:pt>
                <c:pt idx="189">
                  <c:v>32.669387730563948</c:v>
                </c:pt>
                <c:pt idx="190">
                  <c:v>32.407232016150154</c:v>
                </c:pt>
                <c:pt idx="191">
                  <c:v>32.086663192916021</c:v>
                </c:pt>
                <c:pt idx="192">
                  <c:v>31.75517859164874</c:v>
                </c:pt>
                <c:pt idx="193">
                  <c:v>31.5490408646098</c:v>
                </c:pt>
                <c:pt idx="194">
                  <c:v>31.393865510603057</c:v>
                </c:pt>
                <c:pt idx="195">
                  <c:v>31.277480237136317</c:v>
                </c:pt>
                <c:pt idx="196">
                  <c:v>31.233328009575064</c:v>
                </c:pt>
                <c:pt idx="197">
                  <c:v>31.25722422397833</c:v>
                </c:pt>
                <c:pt idx="198">
                  <c:v>31.248589991951263</c:v>
                </c:pt>
                <c:pt idx="199">
                  <c:v>31.429579992117414</c:v>
                </c:pt>
                <c:pt idx="200">
                  <c:v>31.430521621678842</c:v>
                </c:pt>
                <c:pt idx="201">
                  <c:v>31.460097732137378</c:v>
                </c:pt>
                <c:pt idx="202">
                  <c:v>31.769794570981244</c:v>
                </c:pt>
                <c:pt idx="203">
                  <c:v>31.375789456485762</c:v>
                </c:pt>
                <c:pt idx="204">
                  <c:v>31.470988960352628</c:v>
                </c:pt>
                <c:pt idx="205">
                  <c:v>31.512918076510999</c:v>
                </c:pt>
                <c:pt idx="206">
                  <c:v>31.491027151389318</c:v>
                </c:pt>
                <c:pt idx="207">
                  <c:v>32.054750128134479</c:v>
                </c:pt>
                <c:pt idx="208">
                  <c:v>31.6887308603736</c:v>
                </c:pt>
                <c:pt idx="209">
                  <c:v>31.688730860373596</c:v>
                </c:pt>
                <c:pt idx="210">
                  <c:v>31.56777452497262</c:v>
                </c:pt>
                <c:pt idx="211">
                  <c:v>31.44840416706138</c:v>
                </c:pt>
                <c:pt idx="212">
                  <c:v>31.425283149599665</c:v>
                </c:pt>
                <c:pt idx="213">
                  <c:v>31.352668542596899</c:v>
                </c:pt>
                <c:pt idx="214">
                  <c:v>31.43156391304499</c:v>
                </c:pt>
                <c:pt idx="215">
                  <c:v>31.523716624632726</c:v>
                </c:pt>
                <c:pt idx="216">
                  <c:v>31.41933680443697</c:v>
                </c:pt>
                <c:pt idx="217">
                  <c:v>31.454783294045878</c:v>
                </c:pt>
                <c:pt idx="218">
                  <c:v>31.476069272041425</c:v>
                </c:pt>
                <c:pt idx="219">
                  <c:v>31.488341992420402</c:v>
                </c:pt>
                <c:pt idx="220">
                  <c:v>32.092708386942945</c:v>
                </c:pt>
                <c:pt idx="221">
                  <c:v>32.353859566203177</c:v>
                </c:pt>
                <c:pt idx="222">
                  <c:v>32.513281275381367</c:v>
                </c:pt>
                <c:pt idx="223">
                  <c:v>32.941403959225667</c:v>
                </c:pt>
                <c:pt idx="224">
                  <c:v>33.050131362504651</c:v>
                </c:pt>
                <c:pt idx="225">
                  <c:v>33.19042856485374</c:v>
                </c:pt>
                <c:pt idx="226">
                  <c:v>33.476086987572273</c:v>
                </c:pt>
                <c:pt idx="227">
                  <c:v>33.574404197055273</c:v>
                </c:pt>
                <c:pt idx="228">
                  <c:v>33.840018830117366</c:v>
                </c:pt>
                <c:pt idx="229">
                  <c:v>33.820604733632592</c:v>
                </c:pt>
                <c:pt idx="230">
                  <c:v>33.936497191056219</c:v>
                </c:pt>
                <c:pt idx="231">
                  <c:v>33.948782115597105</c:v>
                </c:pt>
                <c:pt idx="232">
                  <c:v>33.90017428823657</c:v>
                </c:pt>
                <c:pt idx="233">
                  <c:v>34.329897991657305</c:v>
                </c:pt>
                <c:pt idx="234">
                  <c:v>34.092304105605308</c:v>
                </c:pt>
                <c:pt idx="235">
                  <c:v>34.097919892561457</c:v>
                </c:pt>
                <c:pt idx="236">
                  <c:v>33.899590329175531</c:v>
                </c:pt>
                <c:pt idx="237">
                  <c:v>33.482410400718003</c:v>
                </c:pt>
                <c:pt idx="238">
                  <c:v>32.685116946406481</c:v>
                </c:pt>
                <c:pt idx="239">
                  <c:v>31.662830977599832</c:v>
                </c:pt>
                <c:pt idx="240">
                  <c:v>31.184389341285158</c:v>
                </c:pt>
                <c:pt idx="241">
                  <c:v>30.564775232173332</c:v>
                </c:pt>
                <c:pt idx="242">
                  <c:v>30.481011926370972</c:v>
                </c:pt>
                <c:pt idx="243">
                  <c:v>30.442294501782552</c:v>
                </c:pt>
                <c:pt idx="244">
                  <c:v>30.10849108936447</c:v>
                </c:pt>
                <c:pt idx="245">
                  <c:v>29.814111364474059</c:v>
                </c:pt>
                <c:pt idx="246">
                  <c:v>29.107546648927649</c:v>
                </c:pt>
                <c:pt idx="247">
                  <c:v>28.124593485467262</c:v>
                </c:pt>
                <c:pt idx="248">
                  <c:v>27.681850645276995</c:v>
                </c:pt>
                <c:pt idx="249">
                  <c:v>27.355235595258279</c:v>
                </c:pt>
                <c:pt idx="250">
                  <c:v>26.781298836997316</c:v>
                </c:pt>
                <c:pt idx="251">
                  <c:v>26.337189975877624</c:v>
                </c:pt>
                <c:pt idx="252">
                  <c:v>25.566475785127505</c:v>
                </c:pt>
                <c:pt idx="253">
                  <c:v>25.161789129201562</c:v>
                </c:pt>
                <c:pt idx="254">
                  <c:v>24.65969284500358</c:v>
                </c:pt>
                <c:pt idx="255">
                  <c:v>24.337947269848197</c:v>
                </c:pt>
                <c:pt idx="256">
                  <c:v>23.850114334450542</c:v>
                </c:pt>
                <c:pt idx="257">
                  <c:v>23.612828658060778</c:v>
                </c:pt>
                <c:pt idx="258">
                  <c:v>23.695661579191722</c:v>
                </c:pt>
                <c:pt idx="259">
                  <c:v>23.543082376691427</c:v>
                </c:pt>
                <c:pt idx="260">
                  <c:v>22.724128279236549</c:v>
                </c:pt>
                <c:pt idx="261">
                  <c:v>22.724128279236549</c:v>
                </c:pt>
                <c:pt idx="262">
                  <c:v>21.571304621205503</c:v>
                </c:pt>
                <c:pt idx="263">
                  <c:v>21.220060030409044</c:v>
                </c:pt>
                <c:pt idx="264">
                  <c:v>21.049473410591478</c:v>
                </c:pt>
                <c:pt idx="265">
                  <c:v>20.647230580239146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C6-4DDA-8531-8C1B197E07B4}"/>
            </c:ext>
          </c:extLst>
        </c:ser>
        <c:ser>
          <c:idx val="6"/>
          <c:order val="4"/>
          <c:tx>
            <c:strRef>
              <c:f>Longdata!$G$6</c:f>
              <c:strCache>
                <c:ptCount val="1"/>
                <c:pt idx="0">
                  <c:v>Kuusikuitu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Longdata!$G$268:$G$580</c:f>
              <c:numCache>
                <c:formatCode>#,##0.00</c:formatCode>
                <c:ptCount val="313"/>
                <c:pt idx="0">
                  <c:v>19.417594127607014</c:v>
                </c:pt>
                <c:pt idx="1">
                  <c:v>19.417594127607014</c:v>
                </c:pt>
                <c:pt idx="2">
                  <c:v>19.450739401556021</c:v>
                </c:pt>
                <c:pt idx="3">
                  <c:v>19.572988648430908</c:v>
                </c:pt>
                <c:pt idx="4">
                  <c:v>19.661182799896022</c:v>
                </c:pt>
                <c:pt idx="5">
                  <c:v>19.75317792348547</c:v>
                </c:pt>
                <c:pt idx="6">
                  <c:v>19.880683916107532</c:v>
                </c:pt>
                <c:pt idx="7">
                  <c:v>19.846274020868091</c:v>
                </c:pt>
                <c:pt idx="8">
                  <c:v>19.750709434646275</c:v>
                </c:pt>
                <c:pt idx="9">
                  <c:v>20.010762927278158</c:v>
                </c:pt>
                <c:pt idx="10">
                  <c:v>20.009344799464987</c:v>
                </c:pt>
                <c:pt idx="11">
                  <c:v>20.204431532566137</c:v>
                </c:pt>
                <c:pt idx="12">
                  <c:v>20.463898648762967</c:v>
                </c:pt>
                <c:pt idx="13">
                  <c:v>20.456852732264224</c:v>
                </c:pt>
                <c:pt idx="14">
                  <c:v>20.629038428067545</c:v>
                </c:pt>
                <c:pt idx="15">
                  <c:v>20.672073213125174</c:v>
                </c:pt>
                <c:pt idx="16">
                  <c:v>20.815013441178575</c:v>
                </c:pt>
                <c:pt idx="17">
                  <c:v>20.946535622014977</c:v>
                </c:pt>
                <c:pt idx="18">
                  <c:v>21.374894088770702</c:v>
                </c:pt>
                <c:pt idx="19">
                  <c:v>21.550373719054406</c:v>
                </c:pt>
                <c:pt idx="20">
                  <c:v>21.423559438343872</c:v>
                </c:pt>
                <c:pt idx="21">
                  <c:v>21.451911615404622</c:v>
                </c:pt>
                <c:pt idx="22">
                  <c:v>21.465433668021134</c:v>
                </c:pt>
                <c:pt idx="23">
                  <c:v>21.687841892959131</c:v>
                </c:pt>
                <c:pt idx="24">
                  <c:v>21.927027958171795</c:v>
                </c:pt>
                <c:pt idx="25">
                  <c:v>22.202279722298876</c:v>
                </c:pt>
                <c:pt idx="26">
                  <c:v>21.93714231583391</c:v>
                </c:pt>
                <c:pt idx="27">
                  <c:v>21.294858804132321</c:v>
                </c:pt>
                <c:pt idx="28">
                  <c:v>20.70772261580575</c:v>
                </c:pt>
                <c:pt idx="29">
                  <c:v>20.171198646245362</c:v>
                </c:pt>
                <c:pt idx="30">
                  <c:v>19.556724127995547</c:v>
                </c:pt>
                <c:pt idx="31">
                  <c:v>19.688268007976898</c:v>
                </c:pt>
                <c:pt idx="32">
                  <c:v>20.150120741611136</c:v>
                </c:pt>
                <c:pt idx="33">
                  <c:v>20.08736707204125</c:v>
                </c:pt>
                <c:pt idx="34">
                  <c:v>20.125814927120452</c:v>
                </c:pt>
                <c:pt idx="35">
                  <c:v>20.129937392276435</c:v>
                </c:pt>
                <c:pt idx="36">
                  <c:v>20.010453758696304</c:v>
                </c:pt>
                <c:pt idx="37">
                  <c:v>19.880465330674902</c:v>
                </c:pt>
                <c:pt idx="38">
                  <c:v>19.878694206579162</c:v>
                </c:pt>
                <c:pt idx="39">
                  <c:v>19.908421801635544</c:v>
                </c:pt>
                <c:pt idx="40">
                  <c:v>19.785335539767367</c:v>
                </c:pt>
                <c:pt idx="41">
                  <c:v>19.852258142590085</c:v>
                </c:pt>
                <c:pt idx="42">
                  <c:v>19.703983585694228</c:v>
                </c:pt>
                <c:pt idx="43">
                  <c:v>19.477355309642885</c:v>
                </c:pt>
                <c:pt idx="44">
                  <c:v>19.26442007127746</c:v>
                </c:pt>
                <c:pt idx="45">
                  <c:v>19.280819957728248</c:v>
                </c:pt>
                <c:pt idx="46">
                  <c:v>19.204098594367437</c:v>
                </c:pt>
                <c:pt idx="47">
                  <c:v>19.143742033972426</c:v>
                </c:pt>
                <c:pt idx="48">
                  <c:v>19.393691467406999</c:v>
                </c:pt>
                <c:pt idx="49">
                  <c:v>19.20963001026907</c:v>
                </c:pt>
                <c:pt idx="50">
                  <c:v>19.423309892375716</c:v>
                </c:pt>
                <c:pt idx="51">
                  <c:v>19.546447830934444</c:v>
                </c:pt>
                <c:pt idx="52">
                  <c:v>19.302713471797677</c:v>
                </c:pt>
                <c:pt idx="53">
                  <c:v>19.302713471797677</c:v>
                </c:pt>
                <c:pt idx="54">
                  <c:v>19.391638784538024</c:v>
                </c:pt>
                <c:pt idx="55">
                  <c:v>19.384139406698914</c:v>
                </c:pt>
                <c:pt idx="56">
                  <c:v>19.346869486839765</c:v>
                </c:pt>
                <c:pt idx="57">
                  <c:v>19.443436283323067</c:v>
                </c:pt>
                <c:pt idx="58">
                  <c:v>19.375106237556817</c:v>
                </c:pt>
                <c:pt idx="59">
                  <c:v>19.511769208399784</c:v>
                </c:pt>
                <c:pt idx="60">
                  <c:v>19.738874385896001</c:v>
                </c:pt>
                <c:pt idx="61">
                  <c:v>19.802384405327519</c:v>
                </c:pt>
                <c:pt idx="62">
                  <c:v>20.032638496359198</c:v>
                </c:pt>
                <c:pt idx="63">
                  <c:v>20.10879741494341</c:v>
                </c:pt>
                <c:pt idx="64">
                  <c:v>20.102714138920543</c:v>
                </c:pt>
                <c:pt idx="65">
                  <c:v>20.155332334243468</c:v>
                </c:pt>
                <c:pt idx="66">
                  <c:v>20.234546625145427</c:v>
                </c:pt>
                <c:pt idx="67">
                  <c:v>20.204486073099787</c:v>
                </c:pt>
                <c:pt idx="68">
                  <c:v>20.366665786469856</c:v>
                </c:pt>
                <c:pt idx="69">
                  <c:v>20.635145004463048</c:v>
                </c:pt>
                <c:pt idx="70">
                  <c:v>20.93390461745086</c:v>
                </c:pt>
                <c:pt idx="71">
                  <c:v>21.168643403158953</c:v>
                </c:pt>
                <c:pt idx="72">
                  <c:v>21.234364839226547</c:v>
                </c:pt>
                <c:pt idx="73">
                  <c:v>21.511174465286146</c:v>
                </c:pt>
                <c:pt idx="74">
                  <c:v>21.593012001630139</c:v>
                </c:pt>
                <c:pt idx="75">
                  <c:v>21.925139354981269</c:v>
                </c:pt>
                <c:pt idx="76">
                  <c:v>22.382013511241166</c:v>
                </c:pt>
                <c:pt idx="77">
                  <c:v>22.974859071323181</c:v>
                </c:pt>
                <c:pt idx="78">
                  <c:v>23.358658116592085</c:v>
                </c:pt>
                <c:pt idx="79">
                  <c:v>23.350737536026489</c:v>
                </c:pt>
                <c:pt idx="80">
                  <c:v>23.19867153484957</c:v>
                </c:pt>
                <c:pt idx="81">
                  <c:v>22.962364087649707</c:v>
                </c:pt>
                <c:pt idx="82">
                  <c:v>21.936534419607835</c:v>
                </c:pt>
                <c:pt idx="83">
                  <c:v>21.610431672123326</c:v>
                </c:pt>
                <c:pt idx="84">
                  <c:v>21.616930009551009</c:v>
                </c:pt>
                <c:pt idx="85">
                  <c:v>21.689368161055896</c:v>
                </c:pt>
                <c:pt idx="86">
                  <c:v>21.861180623866154</c:v>
                </c:pt>
                <c:pt idx="87">
                  <c:v>22.044777414252287</c:v>
                </c:pt>
                <c:pt idx="88">
                  <c:v>22.213293883461901</c:v>
                </c:pt>
                <c:pt idx="89">
                  <c:v>22.210993135396528</c:v>
                </c:pt>
                <c:pt idx="90">
                  <c:v>22.121065020556927</c:v>
                </c:pt>
                <c:pt idx="91">
                  <c:v>22.090907480030637</c:v>
                </c:pt>
                <c:pt idx="92">
                  <c:v>22.014049827112672</c:v>
                </c:pt>
                <c:pt idx="93">
                  <c:v>22.124262726876783</c:v>
                </c:pt>
                <c:pt idx="94">
                  <c:v>22.303845170463248</c:v>
                </c:pt>
                <c:pt idx="95">
                  <c:v>22.244813051745329</c:v>
                </c:pt>
                <c:pt idx="96">
                  <c:v>22.319264282922113</c:v>
                </c:pt>
                <c:pt idx="97">
                  <c:v>22.199874075369646</c:v>
                </c:pt>
                <c:pt idx="98">
                  <c:v>22.279966934971164</c:v>
                </c:pt>
                <c:pt idx="99">
                  <c:v>22.546473658998799</c:v>
                </c:pt>
                <c:pt idx="100">
                  <c:v>22.65573628926893</c:v>
                </c:pt>
                <c:pt idx="101">
                  <c:v>22.950775571223954</c:v>
                </c:pt>
                <c:pt idx="102">
                  <c:v>23.065119983433728</c:v>
                </c:pt>
                <c:pt idx="103">
                  <c:v>23.241850562631875</c:v>
                </c:pt>
                <c:pt idx="104">
                  <c:v>23.604476877982478</c:v>
                </c:pt>
                <c:pt idx="105">
                  <c:v>23.604476877982478</c:v>
                </c:pt>
                <c:pt idx="106">
                  <c:v>23.848443879682719</c:v>
                </c:pt>
                <c:pt idx="107">
                  <c:v>23.963809993795177</c:v>
                </c:pt>
                <c:pt idx="108">
                  <c:v>24.121973667901116</c:v>
                </c:pt>
                <c:pt idx="109">
                  <c:v>24.598064131668096</c:v>
                </c:pt>
                <c:pt idx="110">
                  <c:v>24.855784808761886</c:v>
                </c:pt>
                <c:pt idx="111">
                  <c:v>25.10588941251277</c:v>
                </c:pt>
                <c:pt idx="112">
                  <c:v>25.284545627788038</c:v>
                </c:pt>
                <c:pt idx="113">
                  <c:v>25.60572529394107</c:v>
                </c:pt>
                <c:pt idx="114">
                  <c:v>25.851004136573771</c:v>
                </c:pt>
                <c:pt idx="115">
                  <c:v>26.099562966715741</c:v>
                </c:pt>
                <c:pt idx="116">
                  <c:v>26.459375114589683</c:v>
                </c:pt>
                <c:pt idx="117">
                  <c:v>26.653009201922217</c:v>
                </c:pt>
                <c:pt idx="118">
                  <c:v>27.048775534132453</c:v>
                </c:pt>
                <c:pt idx="119">
                  <c:v>27.486372724684625</c:v>
                </c:pt>
                <c:pt idx="120">
                  <c:v>28.004389108942775</c:v>
                </c:pt>
                <c:pt idx="121">
                  <c:v>28.330223042997648</c:v>
                </c:pt>
                <c:pt idx="122">
                  <c:v>28.776460296342304</c:v>
                </c:pt>
                <c:pt idx="123">
                  <c:v>29.173678873778556</c:v>
                </c:pt>
                <c:pt idx="124">
                  <c:v>29.644026529055534</c:v>
                </c:pt>
                <c:pt idx="125">
                  <c:v>29.625656686047119</c:v>
                </c:pt>
                <c:pt idx="126">
                  <c:v>29.596024261588482</c:v>
                </c:pt>
                <c:pt idx="127">
                  <c:v>29.579702831505998</c:v>
                </c:pt>
                <c:pt idx="128">
                  <c:v>29.472699539247351</c:v>
                </c:pt>
                <c:pt idx="129">
                  <c:v>29.402078708098216</c:v>
                </c:pt>
                <c:pt idx="130">
                  <c:v>29.075947014027065</c:v>
                </c:pt>
                <c:pt idx="131">
                  <c:v>28.780632036907658</c:v>
                </c:pt>
                <c:pt idx="132">
                  <c:v>28.434368637320421</c:v>
                </c:pt>
                <c:pt idx="133">
                  <c:v>28.176962505758151</c:v>
                </c:pt>
                <c:pt idx="134">
                  <c:v>28.157226287592255</c:v>
                </c:pt>
                <c:pt idx="135">
                  <c:v>27.875137885989748</c:v>
                </c:pt>
                <c:pt idx="136">
                  <c:v>27.750592081946341</c:v>
                </c:pt>
                <c:pt idx="137">
                  <c:v>27.361913620293322</c:v>
                </c:pt>
                <c:pt idx="138">
                  <c:v>26.781684227633466</c:v>
                </c:pt>
                <c:pt idx="139">
                  <c:v>26.390406457752697</c:v>
                </c:pt>
                <c:pt idx="140">
                  <c:v>25.858419277525762</c:v>
                </c:pt>
                <c:pt idx="141">
                  <c:v>25.573776206326528</c:v>
                </c:pt>
                <c:pt idx="142">
                  <c:v>25.498877959696081</c:v>
                </c:pt>
                <c:pt idx="143">
                  <c:v>25.53115748802097</c:v>
                </c:pt>
                <c:pt idx="144">
                  <c:v>25.520905233832437</c:v>
                </c:pt>
                <c:pt idx="145">
                  <c:v>25.403239039994595</c:v>
                </c:pt>
                <c:pt idx="146">
                  <c:v>25.207623098067469</c:v>
                </c:pt>
                <c:pt idx="147">
                  <c:v>24.891654461721874</c:v>
                </c:pt>
                <c:pt idx="148">
                  <c:v>25.045128113010659</c:v>
                </c:pt>
                <c:pt idx="149">
                  <c:v>25.186625384607382</c:v>
                </c:pt>
                <c:pt idx="150">
                  <c:v>25.320248624950825</c:v>
                </c:pt>
                <c:pt idx="151">
                  <c:v>25.603298471555277</c:v>
                </c:pt>
                <c:pt idx="152">
                  <c:v>25.712228973000574</c:v>
                </c:pt>
                <c:pt idx="153">
                  <c:v>25.927096913271889</c:v>
                </c:pt>
                <c:pt idx="154">
                  <c:v>26.375353935768345</c:v>
                </c:pt>
                <c:pt idx="155">
                  <c:v>26.602602358541851</c:v>
                </c:pt>
                <c:pt idx="156">
                  <c:v>26.938081897009521</c:v>
                </c:pt>
                <c:pt idx="157">
                  <c:v>26.938081897009521</c:v>
                </c:pt>
                <c:pt idx="158">
                  <c:v>27.048946644121557</c:v>
                </c:pt>
                <c:pt idx="159">
                  <c:v>27.180874972494578</c:v>
                </c:pt>
                <c:pt idx="160">
                  <c:v>27.31378665635939</c:v>
                </c:pt>
                <c:pt idx="161">
                  <c:v>27.581686242913989</c:v>
                </c:pt>
                <c:pt idx="162">
                  <c:v>27.641619309416043</c:v>
                </c:pt>
                <c:pt idx="163">
                  <c:v>27.987981588461757</c:v>
                </c:pt>
                <c:pt idx="164">
                  <c:v>28.301289880617269</c:v>
                </c:pt>
                <c:pt idx="165">
                  <c:v>28.673439481427369</c:v>
                </c:pt>
                <c:pt idx="166">
                  <c:v>29.249020641932375</c:v>
                </c:pt>
                <c:pt idx="167">
                  <c:v>29.559557245530172</c:v>
                </c:pt>
                <c:pt idx="168">
                  <c:v>30.088024431212439</c:v>
                </c:pt>
                <c:pt idx="169">
                  <c:v>30.268652579952438</c:v>
                </c:pt>
                <c:pt idx="170">
                  <c:v>30.459264948748348</c:v>
                </c:pt>
                <c:pt idx="171">
                  <c:v>30.594936725394149</c:v>
                </c:pt>
                <c:pt idx="172">
                  <c:v>30.798961307353743</c:v>
                </c:pt>
                <c:pt idx="173">
                  <c:v>31.142680456608428</c:v>
                </c:pt>
                <c:pt idx="174">
                  <c:v>31.499830731731436</c:v>
                </c:pt>
                <c:pt idx="175">
                  <c:v>32.075220710166732</c:v>
                </c:pt>
                <c:pt idx="176">
                  <c:v>32.569009951854511</c:v>
                </c:pt>
                <c:pt idx="177">
                  <c:v>32.930680813284084</c:v>
                </c:pt>
                <c:pt idx="178">
                  <c:v>33.161215590809554</c:v>
                </c:pt>
                <c:pt idx="179">
                  <c:v>33.335474922326853</c:v>
                </c:pt>
                <c:pt idx="180">
                  <c:v>33.59891275469964</c:v>
                </c:pt>
                <c:pt idx="181">
                  <c:v>34.180930944090548</c:v>
                </c:pt>
                <c:pt idx="182">
                  <c:v>34.561640275216014</c:v>
                </c:pt>
                <c:pt idx="183">
                  <c:v>34.540872338135522</c:v>
                </c:pt>
                <c:pt idx="184">
                  <c:v>34.511375449751675</c:v>
                </c:pt>
                <c:pt idx="185">
                  <c:v>34.277457255583002</c:v>
                </c:pt>
                <c:pt idx="186">
                  <c:v>33.923817696475886</c:v>
                </c:pt>
                <c:pt idx="187">
                  <c:v>34.137020643282739</c:v>
                </c:pt>
                <c:pt idx="188">
                  <c:v>33.99978154092706</c:v>
                </c:pt>
                <c:pt idx="189">
                  <c:v>33.993037077056968</c:v>
                </c:pt>
                <c:pt idx="190">
                  <c:v>33.894817791462394</c:v>
                </c:pt>
                <c:pt idx="191">
                  <c:v>33.736416282032437</c:v>
                </c:pt>
                <c:pt idx="192">
                  <c:v>33.606068891366057</c:v>
                </c:pt>
                <c:pt idx="193">
                  <c:v>33.578765684339018</c:v>
                </c:pt>
                <c:pt idx="194">
                  <c:v>33.409745307034093</c:v>
                </c:pt>
                <c:pt idx="195">
                  <c:v>33.293536871659619</c:v>
                </c:pt>
                <c:pt idx="196">
                  <c:v>33.315232836194291</c:v>
                </c:pt>
                <c:pt idx="197">
                  <c:v>33.209653437451891</c:v>
                </c:pt>
                <c:pt idx="198">
                  <c:v>33.30299832650153</c:v>
                </c:pt>
                <c:pt idx="199">
                  <c:v>33.319739378067844</c:v>
                </c:pt>
                <c:pt idx="200">
                  <c:v>33.167606697454111</c:v>
                </c:pt>
                <c:pt idx="201">
                  <c:v>33.279310961953861</c:v>
                </c:pt>
                <c:pt idx="202">
                  <c:v>33.366789959271003</c:v>
                </c:pt>
                <c:pt idx="203">
                  <c:v>33.173551459970383</c:v>
                </c:pt>
                <c:pt idx="204">
                  <c:v>33.356763830969378</c:v>
                </c:pt>
                <c:pt idx="205">
                  <c:v>33.307180334802638</c:v>
                </c:pt>
                <c:pt idx="206">
                  <c:v>33.285837210141324</c:v>
                </c:pt>
                <c:pt idx="207">
                  <c:v>33.592171214971671</c:v>
                </c:pt>
                <c:pt idx="208">
                  <c:v>32.911678872958518</c:v>
                </c:pt>
                <c:pt idx="209">
                  <c:v>32.911678872958525</c:v>
                </c:pt>
                <c:pt idx="210">
                  <c:v>33.076591119461732</c:v>
                </c:pt>
                <c:pt idx="211">
                  <c:v>32.984578452432025</c:v>
                </c:pt>
                <c:pt idx="212">
                  <c:v>32.975414590356522</c:v>
                </c:pt>
                <c:pt idx="213">
                  <c:v>33.016444911956199</c:v>
                </c:pt>
                <c:pt idx="214">
                  <c:v>32.959612521747545</c:v>
                </c:pt>
                <c:pt idx="215">
                  <c:v>33.040526052410286</c:v>
                </c:pt>
                <c:pt idx="216">
                  <c:v>33.17521805526907</c:v>
                </c:pt>
                <c:pt idx="217">
                  <c:v>33.266884658587614</c:v>
                </c:pt>
                <c:pt idx="218">
                  <c:v>33.584019121715833</c:v>
                </c:pt>
                <c:pt idx="219">
                  <c:v>33.752169408003709</c:v>
                </c:pt>
                <c:pt idx="220">
                  <c:v>33.996157188202403</c:v>
                </c:pt>
                <c:pt idx="221">
                  <c:v>34.338321925922976</c:v>
                </c:pt>
                <c:pt idx="222">
                  <c:v>34.420931133528896</c:v>
                </c:pt>
                <c:pt idx="223">
                  <c:v>34.784368201771244</c:v>
                </c:pt>
                <c:pt idx="224">
                  <c:v>34.949206969324095</c:v>
                </c:pt>
                <c:pt idx="225">
                  <c:v>35.013583325089122</c:v>
                </c:pt>
                <c:pt idx="226">
                  <c:v>35.19129469056098</c:v>
                </c:pt>
                <c:pt idx="227">
                  <c:v>35.265081936913518</c:v>
                </c:pt>
                <c:pt idx="228">
                  <c:v>35.357164682879755</c:v>
                </c:pt>
                <c:pt idx="229">
                  <c:v>35.485471567249029</c:v>
                </c:pt>
                <c:pt idx="230">
                  <c:v>35.66231504487714</c:v>
                </c:pt>
                <c:pt idx="231">
                  <c:v>35.595486617810558</c:v>
                </c:pt>
                <c:pt idx="232">
                  <c:v>35.641617464383081</c:v>
                </c:pt>
                <c:pt idx="233">
                  <c:v>35.794532326858864</c:v>
                </c:pt>
                <c:pt idx="234">
                  <c:v>35.367364599677131</c:v>
                </c:pt>
                <c:pt idx="235">
                  <c:v>35.463168484977025</c:v>
                </c:pt>
                <c:pt idx="236">
                  <c:v>35.254417098453914</c:v>
                </c:pt>
                <c:pt idx="237">
                  <c:v>34.693503285892696</c:v>
                </c:pt>
                <c:pt idx="238">
                  <c:v>34.177389045904853</c:v>
                </c:pt>
                <c:pt idx="239">
                  <c:v>33.144402528540688</c:v>
                </c:pt>
                <c:pt idx="240">
                  <c:v>33.019713656628724</c:v>
                </c:pt>
                <c:pt idx="241">
                  <c:v>32.582982849231044</c:v>
                </c:pt>
                <c:pt idx="242">
                  <c:v>32.468480966592054</c:v>
                </c:pt>
                <c:pt idx="243">
                  <c:v>32.534635475397366</c:v>
                </c:pt>
                <c:pt idx="244">
                  <c:v>32.034714869313639</c:v>
                </c:pt>
                <c:pt idx="245">
                  <c:v>31.75866874118671</c:v>
                </c:pt>
                <c:pt idx="246">
                  <c:v>31.136665831376259</c:v>
                </c:pt>
                <c:pt idx="247">
                  <c:v>29.680473899599487</c:v>
                </c:pt>
                <c:pt idx="248">
                  <c:v>29.216042698040123</c:v>
                </c:pt>
                <c:pt idx="249">
                  <c:v>28.731326852479224</c:v>
                </c:pt>
                <c:pt idx="250">
                  <c:v>28.108074474338267</c:v>
                </c:pt>
                <c:pt idx="251">
                  <c:v>27.866165035483956</c:v>
                </c:pt>
                <c:pt idx="252">
                  <c:v>27.431497512183817</c:v>
                </c:pt>
                <c:pt idx="253">
                  <c:v>26.922085830997865</c:v>
                </c:pt>
                <c:pt idx="254">
                  <c:v>26.80247283059887</c:v>
                </c:pt>
                <c:pt idx="255">
                  <c:v>26.404724258543478</c:v>
                </c:pt>
                <c:pt idx="256">
                  <c:v>25.919428272288741</c:v>
                </c:pt>
                <c:pt idx="257">
                  <c:v>25.71498927800161</c:v>
                </c:pt>
                <c:pt idx="258">
                  <c:v>25.571238404910474</c:v>
                </c:pt>
                <c:pt idx="259">
                  <c:v>25.47353974573447</c:v>
                </c:pt>
                <c:pt idx="260">
                  <c:v>24.121184341592777</c:v>
                </c:pt>
                <c:pt idx="261">
                  <c:v>24.121184341592777</c:v>
                </c:pt>
                <c:pt idx="262">
                  <c:v>23.78979282257599</c:v>
                </c:pt>
                <c:pt idx="263">
                  <c:v>23.742187831431579</c:v>
                </c:pt>
                <c:pt idx="264">
                  <c:v>23.646236018744787</c:v>
                </c:pt>
                <c:pt idx="265">
                  <c:v>23.55321764631632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C6-4DDA-8531-8C1B197E07B4}"/>
            </c:ext>
          </c:extLst>
        </c:ser>
        <c:ser>
          <c:idx val="7"/>
          <c:order val="5"/>
          <c:tx>
            <c:strRef>
              <c:f>Longdata!$H$6</c:f>
              <c:strCache>
                <c:ptCount val="1"/>
                <c:pt idx="0">
                  <c:v>Koivukuitu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Longdata!$H$268:$H$580</c:f>
              <c:numCache>
                <c:formatCode>#,##0.00</c:formatCode>
                <c:ptCount val="313"/>
                <c:pt idx="0">
                  <c:v>17.214258679165773</c:v>
                </c:pt>
                <c:pt idx="1">
                  <c:v>17.214258679165773</c:v>
                </c:pt>
                <c:pt idx="2">
                  <c:v>17.181761119064323</c:v>
                </c:pt>
                <c:pt idx="3">
                  <c:v>17.210511669550279</c:v>
                </c:pt>
                <c:pt idx="4">
                  <c:v>17.284960383987759</c:v>
                </c:pt>
                <c:pt idx="5">
                  <c:v>17.303069474970254</c:v>
                </c:pt>
                <c:pt idx="6">
                  <c:v>17.335018242472483</c:v>
                </c:pt>
                <c:pt idx="7">
                  <c:v>17.328971814644401</c:v>
                </c:pt>
                <c:pt idx="8">
                  <c:v>17.260766575145702</c:v>
                </c:pt>
                <c:pt idx="9">
                  <c:v>17.357878094249717</c:v>
                </c:pt>
                <c:pt idx="10">
                  <c:v>17.407831036026622</c:v>
                </c:pt>
                <c:pt idx="11">
                  <c:v>17.589108422612007</c:v>
                </c:pt>
                <c:pt idx="12">
                  <c:v>17.701967346252303</c:v>
                </c:pt>
                <c:pt idx="13">
                  <c:v>17.774175073563558</c:v>
                </c:pt>
                <c:pt idx="14">
                  <c:v>17.89252077670308</c:v>
                </c:pt>
                <c:pt idx="15">
                  <c:v>17.816813228565934</c:v>
                </c:pt>
                <c:pt idx="16">
                  <c:v>17.820789580378634</c:v>
                </c:pt>
                <c:pt idx="17">
                  <c:v>17.885520690641048</c:v>
                </c:pt>
                <c:pt idx="18">
                  <c:v>18.042353867377937</c:v>
                </c:pt>
                <c:pt idx="19">
                  <c:v>18.151711864023845</c:v>
                </c:pt>
                <c:pt idx="20">
                  <c:v>18.26123297061843</c:v>
                </c:pt>
                <c:pt idx="21">
                  <c:v>18.342555561332691</c:v>
                </c:pt>
                <c:pt idx="22">
                  <c:v>18.389634668836514</c:v>
                </c:pt>
                <c:pt idx="23">
                  <c:v>18.441476436681054</c:v>
                </c:pt>
                <c:pt idx="24">
                  <c:v>18.462750047230568</c:v>
                </c:pt>
                <c:pt idx="25">
                  <c:v>18.492358794979275</c:v>
                </c:pt>
                <c:pt idx="26">
                  <c:v>18.286460228356979</c:v>
                </c:pt>
                <c:pt idx="27">
                  <c:v>18.114802060284585</c:v>
                </c:pt>
                <c:pt idx="28">
                  <c:v>17.869950594909454</c:v>
                </c:pt>
                <c:pt idx="29">
                  <c:v>17.552620214865339</c:v>
                </c:pt>
                <c:pt idx="30">
                  <c:v>17.442341621197201</c:v>
                </c:pt>
                <c:pt idx="31">
                  <c:v>17.411948942000297</c:v>
                </c:pt>
                <c:pt idx="32">
                  <c:v>17.574170513579073</c:v>
                </c:pt>
                <c:pt idx="33">
                  <c:v>17.662930258055454</c:v>
                </c:pt>
                <c:pt idx="34">
                  <c:v>17.591413515639935</c:v>
                </c:pt>
                <c:pt idx="35">
                  <c:v>17.627168369993683</c:v>
                </c:pt>
                <c:pt idx="36">
                  <c:v>17.546420601290325</c:v>
                </c:pt>
                <c:pt idx="37">
                  <c:v>17.400870246351914</c:v>
                </c:pt>
                <c:pt idx="38">
                  <c:v>17.372329960396701</c:v>
                </c:pt>
                <c:pt idx="39">
                  <c:v>17.284162885128712</c:v>
                </c:pt>
                <c:pt idx="40">
                  <c:v>17.162687766593027</c:v>
                </c:pt>
                <c:pt idx="41">
                  <c:v>17.183615863260961</c:v>
                </c:pt>
                <c:pt idx="42">
                  <c:v>17.120858624709705</c:v>
                </c:pt>
                <c:pt idx="43">
                  <c:v>17.022716500147862</c:v>
                </c:pt>
                <c:pt idx="44">
                  <c:v>16.969192076034055</c:v>
                </c:pt>
                <c:pt idx="45">
                  <c:v>16.9478800541231</c:v>
                </c:pt>
                <c:pt idx="46">
                  <c:v>16.837831305145873</c:v>
                </c:pt>
                <c:pt idx="47">
                  <c:v>16.870641550520538</c:v>
                </c:pt>
                <c:pt idx="48">
                  <c:v>16.991586505514476</c:v>
                </c:pt>
                <c:pt idx="49">
                  <c:v>16.900513974372593</c:v>
                </c:pt>
                <c:pt idx="50">
                  <c:v>17.031908726029695</c:v>
                </c:pt>
                <c:pt idx="51">
                  <c:v>17.060962452669052</c:v>
                </c:pt>
                <c:pt idx="52">
                  <c:v>17.172061558881598</c:v>
                </c:pt>
                <c:pt idx="53">
                  <c:v>17.172061558881598</c:v>
                </c:pt>
                <c:pt idx="54">
                  <c:v>17.260591890801052</c:v>
                </c:pt>
                <c:pt idx="55">
                  <c:v>17.268835924403639</c:v>
                </c:pt>
                <c:pt idx="56">
                  <c:v>17.226967940604492</c:v>
                </c:pt>
                <c:pt idx="57">
                  <c:v>17.305533242627853</c:v>
                </c:pt>
                <c:pt idx="58">
                  <c:v>17.307432415415327</c:v>
                </c:pt>
                <c:pt idx="59">
                  <c:v>17.36425543317694</c:v>
                </c:pt>
                <c:pt idx="60">
                  <c:v>17.478704614567512</c:v>
                </c:pt>
                <c:pt idx="61">
                  <c:v>17.418224080280343</c:v>
                </c:pt>
                <c:pt idx="62">
                  <c:v>17.398894106386475</c:v>
                </c:pt>
                <c:pt idx="63">
                  <c:v>17.380798611172231</c:v>
                </c:pt>
                <c:pt idx="64">
                  <c:v>17.471329126195542</c:v>
                </c:pt>
                <c:pt idx="65">
                  <c:v>17.576057618549754</c:v>
                </c:pt>
                <c:pt idx="66">
                  <c:v>17.719579241309642</c:v>
                </c:pt>
                <c:pt idx="67">
                  <c:v>17.751336007854849</c:v>
                </c:pt>
                <c:pt idx="68">
                  <c:v>17.78305313380918</c:v>
                </c:pt>
                <c:pt idx="69">
                  <c:v>17.961160085112493</c:v>
                </c:pt>
                <c:pt idx="70">
                  <c:v>18.120771394758037</c:v>
                </c:pt>
                <c:pt idx="71">
                  <c:v>18.33141711993623</c:v>
                </c:pt>
                <c:pt idx="72">
                  <c:v>18.458392044852403</c:v>
                </c:pt>
                <c:pt idx="73">
                  <c:v>18.72058368493872</c:v>
                </c:pt>
                <c:pt idx="74">
                  <c:v>18.949179783513276</c:v>
                </c:pt>
                <c:pt idx="75">
                  <c:v>19.145774320549098</c:v>
                </c:pt>
                <c:pt idx="76">
                  <c:v>19.401891100839251</c:v>
                </c:pt>
                <c:pt idx="77">
                  <c:v>19.843926317611949</c:v>
                </c:pt>
                <c:pt idx="78">
                  <c:v>19.783113660498948</c:v>
                </c:pt>
                <c:pt idx="79">
                  <c:v>19.831808420570148</c:v>
                </c:pt>
                <c:pt idx="80">
                  <c:v>19.804783501144779</c:v>
                </c:pt>
                <c:pt idx="81">
                  <c:v>19.612577578007095</c:v>
                </c:pt>
                <c:pt idx="82">
                  <c:v>19.648168218728625</c:v>
                </c:pt>
                <c:pt idx="83">
                  <c:v>19.623634394168501</c:v>
                </c:pt>
                <c:pt idx="84">
                  <c:v>19.776308986308017</c:v>
                </c:pt>
                <c:pt idx="85">
                  <c:v>19.677481699564346</c:v>
                </c:pt>
                <c:pt idx="86">
                  <c:v>19.706244173025716</c:v>
                </c:pt>
                <c:pt idx="87">
                  <c:v>19.785486097643474</c:v>
                </c:pt>
                <c:pt idx="88">
                  <c:v>19.865186270492931</c:v>
                </c:pt>
                <c:pt idx="89">
                  <c:v>20.105011656943685</c:v>
                </c:pt>
                <c:pt idx="90">
                  <c:v>20.248992394925061</c:v>
                </c:pt>
                <c:pt idx="91">
                  <c:v>20.377558872925029</c:v>
                </c:pt>
                <c:pt idx="92">
                  <c:v>20.57063473241298</c:v>
                </c:pt>
                <c:pt idx="93">
                  <c:v>20.733377854351666</c:v>
                </c:pt>
                <c:pt idx="94">
                  <c:v>20.968548834398387</c:v>
                </c:pt>
                <c:pt idx="95">
                  <c:v>21.075069089283726</c:v>
                </c:pt>
                <c:pt idx="96">
                  <c:v>21.045438113894651</c:v>
                </c:pt>
                <c:pt idx="97">
                  <c:v>21.012927918028943</c:v>
                </c:pt>
                <c:pt idx="98">
                  <c:v>21.159067850345536</c:v>
                </c:pt>
                <c:pt idx="99">
                  <c:v>21.438420267740064</c:v>
                </c:pt>
                <c:pt idx="100">
                  <c:v>21.592059824082973</c:v>
                </c:pt>
                <c:pt idx="101">
                  <c:v>21.896449412048167</c:v>
                </c:pt>
                <c:pt idx="102">
                  <c:v>22.044930059223841</c:v>
                </c:pt>
                <c:pt idx="103">
                  <c:v>22.209828348162876</c:v>
                </c:pt>
                <c:pt idx="104">
                  <c:v>22.550948691358169</c:v>
                </c:pt>
                <c:pt idx="105">
                  <c:v>22.550948691358169</c:v>
                </c:pt>
                <c:pt idx="106">
                  <c:v>22.733197763245478</c:v>
                </c:pt>
                <c:pt idx="107">
                  <c:v>22.896328661015531</c:v>
                </c:pt>
                <c:pt idx="108">
                  <c:v>23.056288529522767</c:v>
                </c:pt>
                <c:pt idx="109">
                  <c:v>23.560822108982485</c:v>
                </c:pt>
                <c:pt idx="110">
                  <c:v>23.838588200493902</c:v>
                </c:pt>
                <c:pt idx="111">
                  <c:v>24.060742862249317</c:v>
                </c:pt>
                <c:pt idx="112">
                  <c:v>24.191748153078411</c:v>
                </c:pt>
                <c:pt idx="113">
                  <c:v>24.369465776981787</c:v>
                </c:pt>
                <c:pt idx="114">
                  <c:v>24.669176578894163</c:v>
                </c:pt>
                <c:pt idx="115">
                  <c:v>24.719686443302098</c:v>
                </c:pt>
                <c:pt idx="116">
                  <c:v>25.128753814884032</c:v>
                </c:pt>
                <c:pt idx="117">
                  <c:v>25.454432718917595</c:v>
                </c:pt>
                <c:pt idx="118">
                  <c:v>25.612455263245174</c:v>
                </c:pt>
                <c:pt idx="119">
                  <c:v>26.166235510385032</c:v>
                </c:pt>
                <c:pt idx="120">
                  <c:v>26.289303612351727</c:v>
                </c:pt>
                <c:pt idx="121">
                  <c:v>26.540975521775131</c:v>
                </c:pt>
                <c:pt idx="122">
                  <c:v>26.99745958425828</c:v>
                </c:pt>
                <c:pt idx="123">
                  <c:v>27.415910681187594</c:v>
                </c:pt>
                <c:pt idx="124">
                  <c:v>28.275522968665804</c:v>
                </c:pt>
                <c:pt idx="125">
                  <c:v>28.36646731858168</c:v>
                </c:pt>
                <c:pt idx="126">
                  <c:v>28.494893947904092</c:v>
                </c:pt>
                <c:pt idx="127">
                  <c:v>28.618647053379576</c:v>
                </c:pt>
                <c:pt idx="128">
                  <c:v>28.729649932765348</c:v>
                </c:pt>
                <c:pt idx="129">
                  <c:v>29.031062240235745</c:v>
                </c:pt>
                <c:pt idx="130">
                  <c:v>28.899230474648565</c:v>
                </c:pt>
                <c:pt idx="131">
                  <c:v>28.475392120485328</c:v>
                </c:pt>
                <c:pt idx="132">
                  <c:v>27.960076115135283</c:v>
                </c:pt>
                <c:pt idx="133">
                  <c:v>27.576345418337773</c:v>
                </c:pt>
                <c:pt idx="134">
                  <c:v>27.091982730654458</c:v>
                </c:pt>
                <c:pt idx="135">
                  <c:v>26.704474745502026</c:v>
                </c:pt>
                <c:pt idx="136">
                  <c:v>26.63006152826345</c:v>
                </c:pt>
                <c:pt idx="137">
                  <c:v>26.265487906958025</c:v>
                </c:pt>
                <c:pt idx="138">
                  <c:v>25.78944548284753</c:v>
                </c:pt>
                <c:pt idx="139">
                  <c:v>25.555100376084471</c:v>
                </c:pt>
                <c:pt idx="140">
                  <c:v>25.172711199852227</c:v>
                </c:pt>
                <c:pt idx="141">
                  <c:v>25.006829754029411</c:v>
                </c:pt>
                <c:pt idx="142">
                  <c:v>25.058461871871863</c:v>
                </c:pt>
                <c:pt idx="143">
                  <c:v>25.083377379621187</c:v>
                </c:pt>
                <c:pt idx="144">
                  <c:v>25.078847500668839</c:v>
                </c:pt>
                <c:pt idx="145">
                  <c:v>24.982584868080316</c:v>
                </c:pt>
                <c:pt idx="146">
                  <c:v>24.635916638201707</c:v>
                </c:pt>
                <c:pt idx="147">
                  <c:v>24.190714445512086</c:v>
                </c:pt>
                <c:pt idx="148">
                  <c:v>24.142453072494352</c:v>
                </c:pt>
                <c:pt idx="149">
                  <c:v>24.116210637761693</c:v>
                </c:pt>
                <c:pt idx="150">
                  <c:v>24.182227722552799</c:v>
                </c:pt>
                <c:pt idx="151">
                  <c:v>24.474937863761369</c:v>
                </c:pt>
                <c:pt idx="152">
                  <c:v>24.722047704979715</c:v>
                </c:pt>
                <c:pt idx="153">
                  <c:v>24.915054128112278</c:v>
                </c:pt>
                <c:pt idx="154">
                  <c:v>25.364925872860283</c:v>
                </c:pt>
                <c:pt idx="155">
                  <c:v>25.518940102445956</c:v>
                </c:pt>
                <c:pt idx="156">
                  <c:v>25.93054481190569</c:v>
                </c:pt>
                <c:pt idx="157">
                  <c:v>25.93054481190569</c:v>
                </c:pt>
                <c:pt idx="158">
                  <c:v>25.91968407983482</c:v>
                </c:pt>
                <c:pt idx="159">
                  <c:v>26.029634147566895</c:v>
                </c:pt>
                <c:pt idx="160">
                  <c:v>26.071929837975595</c:v>
                </c:pt>
                <c:pt idx="161">
                  <c:v>26.368290424268821</c:v>
                </c:pt>
                <c:pt idx="162">
                  <c:v>26.561622449766563</c:v>
                </c:pt>
                <c:pt idx="163">
                  <c:v>26.837683284387705</c:v>
                </c:pt>
                <c:pt idx="164">
                  <c:v>27.279822476031708</c:v>
                </c:pt>
                <c:pt idx="165">
                  <c:v>27.405855530211461</c:v>
                </c:pt>
                <c:pt idx="166">
                  <c:v>27.881383384571624</c:v>
                </c:pt>
                <c:pt idx="167">
                  <c:v>28.246243785269034</c:v>
                </c:pt>
                <c:pt idx="168">
                  <c:v>28.607455431604873</c:v>
                </c:pt>
                <c:pt idx="169">
                  <c:v>28.968869570384712</c:v>
                </c:pt>
                <c:pt idx="170">
                  <c:v>29.084637646659584</c:v>
                </c:pt>
                <c:pt idx="171">
                  <c:v>29.314188270965584</c:v>
                </c:pt>
                <c:pt idx="172">
                  <c:v>29.481606721413126</c:v>
                </c:pt>
                <c:pt idx="173">
                  <c:v>29.748788708708361</c:v>
                </c:pt>
                <c:pt idx="174">
                  <c:v>30.170106631704162</c:v>
                </c:pt>
                <c:pt idx="175">
                  <c:v>30.927892421946723</c:v>
                </c:pt>
                <c:pt idx="176">
                  <c:v>31.686441479333229</c:v>
                </c:pt>
                <c:pt idx="177">
                  <c:v>32.284769356111831</c:v>
                </c:pt>
                <c:pt idx="178">
                  <c:v>32.56523708154424</c:v>
                </c:pt>
                <c:pt idx="179">
                  <c:v>32.681843811093557</c:v>
                </c:pt>
                <c:pt idx="180">
                  <c:v>33.011467254951135</c:v>
                </c:pt>
                <c:pt idx="181">
                  <c:v>33.464004642112549</c:v>
                </c:pt>
                <c:pt idx="182">
                  <c:v>33.695515122953658</c:v>
                </c:pt>
                <c:pt idx="183">
                  <c:v>33.867461714688829</c:v>
                </c:pt>
                <c:pt idx="184">
                  <c:v>33.589682201030065</c:v>
                </c:pt>
                <c:pt idx="185">
                  <c:v>33.368303605828039</c:v>
                </c:pt>
                <c:pt idx="186">
                  <c:v>33.096000158231547</c:v>
                </c:pt>
                <c:pt idx="187">
                  <c:v>32.83585242085978</c:v>
                </c:pt>
                <c:pt idx="188">
                  <c:v>32.963699220065642</c:v>
                </c:pt>
                <c:pt idx="189">
                  <c:v>32.998618431713282</c:v>
                </c:pt>
                <c:pt idx="190">
                  <c:v>32.841007582352347</c:v>
                </c:pt>
                <c:pt idx="191">
                  <c:v>32.674777550953394</c:v>
                </c:pt>
                <c:pt idx="192">
                  <c:v>32.472896274276906</c:v>
                </c:pt>
                <c:pt idx="193">
                  <c:v>32.256341880056766</c:v>
                </c:pt>
                <c:pt idx="194">
                  <c:v>32.080466429618028</c:v>
                </c:pt>
                <c:pt idx="195">
                  <c:v>31.84500426586462</c:v>
                </c:pt>
                <c:pt idx="196">
                  <c:v>31.806142304566944</c:v>
                </c:pt>
                <c:pt idx="197">
                  <c:v>31.6621601617287</c:v>
                </c:pt>
                <c:pt idx="198">
                  <c:v>31.641493548235641</c:v>
                </c:pt>
                <c:pt idx="199">
                  <c:v>31.794734279740645</c:v>
                </c:pt>
                <c:pt idx="200">
                  <c:v>31.741104768763744</c:v>
                </c:pt>
                <c:pt idx="201">
                  <c:v>31.959449214869018</c:v>
                </c:pt>
                <c:pt idx="202">
                  <c:v>32.123867543139653</c:v>
                </c:pt>
                <c:pt idx="203">
                  <c:v>31.948209609091769</c:v>
                </c:pt>
                <c:pt idx="204">
                  <c:v>32.091126587750296</c:v>
                </c:pt>
                <c:pt idx="205">
                  <c:v>32.059197685229698</c:v>
                </c:pt>
                <c:pt idx="206">
                  <c:v>32.155788014209911</c:v>
                </c:pt>
                <c:pt idx="207">
                  <c:v>32.446793610510632</c:v>
                </c:pt>
                <c:pt idx="208">
                  <c:v>31.94002317254737</c:v>
                </c:pt>
                <c:pt idx="209">
                  <c:v>31.940023172547377</c:v>
                </c:pt>
                <c:pt idx="210">
                  <c:v>31.791525492628907</c:v>
                </c:pt>
                <c:pt idx="211">
                  <c:v>31.730058945440941</c:v>
                </c:pt>
                <c:pt idx="212">
                  <c:v>31.690563293303779</c:v>
                </c:pt>
                <c:pt idx="213">
                  <c:v>31.64480192639007</c:v>
                </c:pt>
                <c:pt idx="214">
                  <c:v>31.660644539360231</c:v>
                </c:pt>
                <c:pt idx="215">
                  <c:v>31.690977742441042</c:v>
                </c:pt>
                <c:pt idx="216">
                  <c:v>31.554736527765076</c:v>
                </c:pt>
                <c:pt idx="217">
                  <c:v>31.58404191278829</c:v>
                </c:pt>
                <c:pt idx="218">
                  <c:v>31.862253663340539</c:v>
                </c:pt>
                <c:pt idx="219">
                  <c:v>31.847534304928338</c:v>
                </c:pt>
                <c:pt idx="220">
                  <c:v>32.579737402949604</c:v>
                </c:pt>
                <c:pt idx="221">
                  <c:v>32.993343185622251</c:v>
                </c:pt>
                <c:pt idx="222">
                  <c:v>33.143799926287144</c:v>
                </c:pt>
                <c:pt idx="223">
                  <c:v>33.656304066708621</c:v>
                </c:pt>
                <c:pt idx="224">
                  <c:v>33.603803218431793</c:v>
                </c:pt>
                <c:pt idx="225">
                  <c:v>33.675046495633566</c:v>
                </c:pt>
                <c:pt idx="226">
                  <c:v>33.808010960143065</c:v>
                </c:pt>
                <c:pt idx="227">
                  <c:v>33.957727052257496</c:v>
                </c:pt>
                <c:pt idx="228">
                  <c:v>34.178714259777649</c:v>
                </c:pt>
                <c:pt idx="229">
                  <c:v>34.114008560784086</c:v>
                </c:pt>
                <c:pt idx="230">
                  <c:v>34.27983649463156</c:v>
                </c:pt>
                <c:pt idx="231">
                  <c:v>34.230574201118557</c:v>
                </c:pt>
                <c:pt idx="232">
                  <c:v>34.255041907829927</c:v>
                </c:pt>
                <c:pt idx="233">
                  <c:v>34.541096590243988</c:v>
                </c:pt>
                <c:pt idx="234">
                  <c:v>34.272730810444408</c:v>
                </c:pt>
                <c:pt idx="235">
                  <c:v>34.172695444682752</c:v>
                </c:pt>
                <c:pt idx="236">
                  <c:v>33.877910609740475</c:v>
                </c:pt>
                <c:pt idx="237">
                  <c:v>33.62750167166962</c:v>
                </c:pt>
                <c:pt idx="238">
                  <c:v>33.000439099254734</c:v>
                </c:pt>
                <c:pt idx="239">
                  <c:v>32.208703009687774</c:v>
                </c:pt>
                <c:pt idx="240">
                  <c:v>31.646458124885221</c:v>
                </c:pt>
                <c:pt idx="241">
                  <c:v>31.073472233803205</c:v>
                </c:pt>
                <c:pt idx="242">
                  <c:v>30.802149985408374</c:v>
                </c:pt>
                <c:pt idx="243">
                  <c:v>30.782189275625907</c:v>
                </c:pt>
                <c:pt idx="244">
                  <c:v>30.309085493530493</c:v>
                </c:pt>
                <c:pt idx="245">
                  <c:v>29.759573615749961</c:v>
                </c:pt>
                <c:pt idx="246">
                  <c:v>29.015077607901294</c:v>
                </c:pt>
                <c:pt idx="247">
                  <c:v>27.667732645171174</c:v>
                </c:pt>
                <c:pt idx="248">
                  <c:v>27.178168689882046</c:v>
                </c:pt>
                <c:pt idx="249">
                  <c:v>26.791660327421681</c:v>
                </c:pt>
                <c:pt idx="250">
                  <c:v>26.34131798270754</c:v>
                </c:pt>
                <c:pt idx="251">
                  <c:v>25.884004742185905</c:v>
                </c:pt>
                <c:pt idx="252">
                  <c:v>25.51082113802893</c:v>
                </c:pt>
                <c:pt idx="253">
                  <c:v>25.016805318693397</c:v>
                </c:pt>
                <c:pt idx="254">
                  <c:v>24.554401030143204</c:v>
                </c:pt>
                <c:pt idx="255">
                  <c:v>24.109363741860861</c:v>
                </c:pt>
                <c:pt idx="256">
                  <c:v>23.588462300370466</c:v>
                </c:pt>
                <c:pt idx="257">
                  <c:v>23.407213621059366</c:v>
                </c:pt>
                <c:pt idx="258">
                  <c:v>23.459218503062637</c:v>
                </c:pt>
                <c:pt idx="259">
                  <c:v>23.338770385953961</c:v>
                </c:pt>
                <c:pt idx="260">
                  <c:v>22.965659732957715</c:v>
                </c:pt>
                <c:pt idx="261">
                  <c:v>22.965659732957715</c:v>
                </c:pt>
                <c:pt idx="262">
                  <c:v>22.690647704200302</c:v>
                </c:pt>
                <c:pt idx="263">
                  <c:v>22.447548729876864</c:v>
                </c:pt>
                <c:pt idx="264">
                  <c:v>22.207333954141568</c:v>
                </c:pt>
                <c:pt idx="265">
                  <c:v>21.973830966561195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C6-4DDA-8531-8C1B197E0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116088"/>
        <c:axId val="387117072"/>
      </c:lineChart>
      <c:catAx>
        <c:axId val="3871160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7072"/>
        <c:crosses val="autoZero"/>
        <c:auto val="1"/>
        <c:lblAlgn val="ctr"/>
        <c:lblOffset val="100"/>
        <c:tickLblSkip val="53"/>
        <c:tickMarkSkip val="52"/>
        <c:noMultiLvlLbl val="0"/>
      </c:catAx>
      <c:valAx>
        <c:axId val="387117072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 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en-GB" sz="16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09878784441656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6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390641079968521"/>
          <c:y val="0.9412121600149943"/>
          <c:w val="0.73218717840062952"/>
          <c:h val="5.878783998500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902295391190822E-2"/>
          <c:y val="3.6472466013719604E-2"/>
          <c:w val="0.92233245528075969"/>
          <c:h val="0.8238214501797777"/>
        </c:manualLayout>
      </c:layout>
      <c:lineChart>
        <c:grouping val="standard"/>
        <c:varyColors val="0"/>
        <c:ser>
          <c:idx val="0"/>
          <c:order val="0"/>
          <c:tx>
            <c:strRef>
              <c:f>DATA!$C$9</c:f>
              <c:strCache>
                <c:ptCount val="1"/>
                <c:pt idx="0">
                  <c:v>Mänty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  <c:pt idx="15">
                  <c:v>21</c:v>
                </c:pt>
                <c:pt idx="16">
                  <c:v>22</c:v>
                </c:pt>
                <c:pt idx="17">
                  <c:v>23</c:v>
                </c:pt>
                <c:pt idx="18">
                  <c:v>24</c:v>
                </c:pt>
                <c:pt idx="19">
                  <c:v>25</c:v>
                </c:pt>
                <c:pt idx="20">
                  <c:v>26</c:v>
                </c:pt>
                <c:pt idx="21">
                  <c:v>27</c:v>
                </c:pt>
                <c:pt idx="22">
                  <c:v>28</c:v>
                </c:pt>
                <c:pt idx="23">
                  <c:v>29</c:v>
                </c:pt>
                <c:pt idx="24">
                  <c:v>30</c:v>
                </c:pt>
                <c:pt idx="25">
                  <c:v>31</c:v>
                </c:pt>
                <c:pt idx="26">
                  <c:v>32</c:v>
                </c:pt>
                <c:pt idx="27">
                  <c:v>33</c:v>
                </c:pt>
                <c:pt idx="28">
                  <c:v>34</c:v>
                </c:pt>
                <c:pt idx="29">
                  <c:v>35</c:v>
                </c:pt>
                <c:pt idx="30">
                  <c:v>36</c:v>
                </c:pt>
                <c:pt idx="31">
                  <c:v>37</c:v>
                </c:pt>
                <c:pt idx="32">
                  <c:v>38</c:v>
                </c:pt>
                <c:pt idx="33">
                  <c:v>39</c:v>
                </c:pt>
                <c:pt idx="34">
                  <c:v>40</c:v>
                </c:pt>
                <c:pt idx="35">
                  <c:v>41</c:v>
                </c:pt>
                <c:pt idx="36">
                  <c:v>42</c:v>
                </c:pt>
                <c:pt idx="37">
                  <c:v>43</c:v>
                </c:pt>
                <c:pt idx="38">
                  <c:v>44</c:v>
                </c:pt>
                <c:pt idx="39">
                  <c:v>45</c:v>
                </c:pt>
                <c:pt idx="40">
                  <c:v>46</c:v>
                </c:pt>
                <c:pt idx="41">
                  <c:v>47</c:v>
                </c:pt>
                <c:pt idx="42">
                  <c:v>48</c:v>
                </c:pt>
                <c:pt idx="43">
                  <c:v>49</c:v>
                </c:pt>
                <c:pt idx="44">
                  <c:v>50</c:v>
                </c:pt>
                <c:pt idx="45">
                  <c:v>51</c:v>
                </c:pt>
                <c:pt idx="46">
                  <c:v>52</c:v>
                </c:pt>
                <c:pt idx="47">
                  <c:v>1</c:v>
                </c:pt>
                <c:pt idx="48">
                  <c:v>2</c:v>
                </c:pt>
                <c:pt idx="49">
                  <c:v>3</c:v>
                </c:pt>
                <c:pt idx="50">
                  <c:v>4</c:v>
                </c:pt>
                <c:pt idx="51">
                  <c:v>5</c:v>
                </c:pt>
                <c:pt idx="52">
                  <c:v>6</c:v>
                </c:pt>
              </c:numCache>
            </c:numRef>
          </c:cat>
          <c:val>
            <c:numRef>
              <c:f>DATA!$C$10:$C$63</c:f>
              <c:numCache>
                <c:formatCode>#,##0.00</c:formatCode>
                <c:ptCount val="54"/>
                <c:pt idx="0">
                  <c:v>80.495263047586207</c:v>
                </c:pt>
                <c:pt idx="1">
                  <c:v>80.706331020255107</c:v>
                </c:pt>
                <c:pt idx="2">
                  <c:v>80.775053034712016</c:v>
                </c:pt>
                <c:pt idx="3">
                  <c:v>80.727457629491298</c:v>
                </c:pt>
                <c:pt idx="4">
                  <c:v>80.84884748183579</c:v>
                </c:pt>
                <c:pt idx="5">
                  <c:v>80.811658077045109</c:v>
                </c:pt>
                <c:pt idx="6">
                  <c:v>80.922569994356593</c:v>
                </c:pt>
                <c:pt idx="7">
                  <c:v>81.475019765580385</c:v>
                </c:pt>
                <c:pt idx="8">
                  <c:v>81.7980074154531</c:v>
                </c:pt>
                <c:pt idx="9">
                  <c:v>82.012893386417105</c:v>
                </c:pt>
                <c:pt idx="10">
                  <c:v>82.415438041969452</c:v>
                </c:pt>
                <c:pt idx="11">
                  <c:v>82.666812147429752</c:v>
                </c:pt>
                <c:pt idx="12">
                  <c:v>83.091896712776972</c:v>
                </c:pt>
                <c:pt idx="13">
                  <c:v>83.436894246495797</c:v>
                </c:pt>
                <c:pt idx="14">
                  <c:v>83.666135087804378</c:v>
                </c:pt>
                <c:pt idx="15">
                  <c:v>83.81520524273688</c:v>
                </c:pt>
                <c:pt idx="16">
                  <c:v>83.657895504701614</c:v>
                </c:pt>
                <c:pt idx="17">
                  <c:v>83.985362781327737</c:v>
                </c:pt>
                <c:pt idx="18">
                  <c:v>83.880361284323229</c:v>
                </c:pt>
                <c:pt idx="19">
                  <c:v>83.890738740405112</c:v>
                </c:pt>
                <c:pt idx="20">
                  <c:v>84.133680637483309</c:v>
                </c:pt>
                <c:pt idx="21">
                  <c:v>83.526650873417239</c:v>
                </c:pt>
                <c:pt idx="22">
                  <c:v>83.445483554518404</c:v>
                </c:pt>
                <c:pt idx="23">
                  <c:v>83.169494193088951</c:v>
                </c:pt>
                <c:pt idx="24">
                  <c:v>82.831153476307179</c:v>
                </c:pt>
                <c:pt idx="25">
                  <c:v>81.998423537990618</c:v>
                </c:pt>
                <c:pt idx="26">
                  <c:v>81.194170578551947</c:v>
                </c:pt>
                <c:pt idx="27">
                  <c:v>80.549452591883394</c:v>
                </c:pt>
                <c:pt idx="28">
                  <c:v>80.033087720102998</c:v>
                </c:pt>
                <c:pt idx="29">
                  <c:v>80.053405684808553</c:v>
                </c:pt>
                <c:pt idx="30">
                  <c:v>79.779336001501065</c:v>
                </c:pt>
                <c:pt idx="31">
                  <c:v>79.466536746671323</c:v>
                </c:pt>
                <c:pt idx="32">
                  <c:v>79.184965631282068</c:v>
                </c:pt>
                <c:pt idx="33">
                  <c:v>78.431289437370552</c:v>
                </c:pt>
                <c:pt idx="34">
                  <c:v>77.561289498849803</c:v>
                </c:pt>
                <c:pt idx="35">
                  <c:v>76.648068714001951</c:v>
                </c:pt>
                <c:pt idx="36">
                  <c:v>76.176287362479897</c:v>
                </c:pt>
                <c:pt idx="37">
                  <c:v>75.520063164144645</c:v>
                </c:pt>
                <c:pt idx="38">
                  <c:v>75.253402797390095</c:v>
                </c:pt>
                <c:pt idx="39">
                  <c:v>75.213192070135733</c:v>
                </c:pt>
                <c:pt idx="40">
                  <c:v>74.844570472583612</c:v>
                </c:pt>
                <c:pt idx="41">
                  <c:v>74.572489119990436</c:v>
                </c:pt>
                <c:pt idx="42">
                  <c:v>74.321725764766327</c:v>
                </c:pt>
                <c:pt idx="43">
                  <c:v>74.110122046788788</c:v>
                </c:pt>
                <c:pt idx="44">
                  <c:v>74.038855538529489</c:v>
                </c:pt>
                <c:pt idx="45">
                  <c:v>74.143946809090238</c:v>
                </c:pt>
                <c:pt idx="46">
                  <c:v>74.123994958257455</c:v>
                </c:pt>
                <c:pt idx="47">
                  <c:v>74.668084342620574</c:v>
                </c:pt>
                <c:pt idx="48">
                  <c:v>74.668084342620574</c:v>
                </c:pt>
                <c:pt idx="49">
                  <c:v>73.704561613755601</c:v>
                </c:pt>
                <c:pt idx="50">
                  <c:v>73.348892095295042</c:v>
                </c:pt>
                <c:pt idx="51">
                  <c:v>73.336593819457718</c:v>
                </c:pt>
                <c:pt idx="52">
                  <c:v>72.999172358823188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75-4FEF-96E7-7B4F8E46CD28}"/>
            </c:ext>
          </c:extLst>
        </c:ser>
        <c:ser>
          <c:idx val="1"/>
          <c:order val="1"/>
          <c:tx>
            <c:strRef>
              <c:f>DATA!$D$9</c:f>
              <c:strCache>
                <c:ptCount val="1"/>
                <c:pt idx="0">
                  <c:v>Kuusi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  <c:pt idx="15">
                  <c:v>21</c:v>
                </c:pt>
                <c:pt idx="16">
                  <c:v>22</c:v>
                </c:pt>
                <c:pt idx="17">
                  <c:v>23</c:v>
                </c:pt>
                <c:pt idx="18">
                  <c:v>24</c:v>
                </c:pt>
                <c:pt idx="19">
                  <c:v>25</c:v>
                </c:pt>
                <c:pt idx="20">
                  <c:v>26</c:v>
                </c:pt>
                <c:pt idx="21">
                  <c:v>27</c:v>
                </c:pt>
                <c:pt idx="22">
                  <c:v>28</c:v>
                </c:pt>
                <c:pt idx="23">
                  <c:v>29</c:v>
                </c:pt>
                <c:pt idx="24">
                  <c:v>30</c:v>
                </c:pt>
                <c:pt idx="25">
                  <c:v>31</c:v>
                </c:pt>
                <c:pt idx="26">
                  <c:v>32</c:v>
                </c:pt>
                <c:pt idx="27">
                  <c:v>33</c:v>
                </c:pt>
                <c:pt idx="28">
                  <c:v>34</c:v>
                </c:pt>
                <c:pt idx="29">
                  <c:v>35</c:v>
                </c:pt>
                <c:pt idx="30">
                  <c:v>36</c:v>
                </c:pt>
                <c:pt idx="31">
                  <c:v>37</c:v>
                </c:pt>
                <c:pt idx="32">
                  <c:v>38</c:v>
                </c:pt>
                <c:pt idx="33">
                  <c:v>39</c:v>
                </c:pt>
                <c:pt idx="34">
                  <c:v>40</c:v>
                </c:pt>
                <c:pt idx="35">
                  <c:v>41</c:v>
                </c:pt>
                <c:pt idx="36">
                  <c:v>42</c:v>
                </c:pt>
                <c:pt idx="37">
                  <c:v>43</c:v>
                </c:pt>
                <c:pt idx="38">
                  <c:v>44</c:v>
                </c:pt>
                <c:pt idx="39">
                  <c:v>45</c:v>
                </c:pt>
                <c:pt idx="40">
                  <c:v>46</c:v>
                </c:pt>
                <c:pt idx="41">
                  <c:v>47</c:v>
                </c:pt>
                <c:pt idx="42">
                  <c:v>48</c:v>
                </c:pt>
                <c:pt idx="43">
                  <c:v>49</c:v>
                </c:pt>
                <c:pt idx="44">
                  <c:v>50</c:v>
                </c:pt>
                <c:pt idx="45">
                  <c:v>51</c:v>
                </c:pt>
                <c:pt idx="46">
                  <c:v>52</c:v>
                </c:pt>
                <c:pt idx="47">
                  <c:v>1</c:v>
                </c:pt>
                <c:pt idx="48">
                  <c:v>2</c:v>
                </c:pt>
                <c:pt idx="49">
                  <c:v>3</c:v>
                </c:pt>
                <c:pt idx="50">
                  <c:v>4</c:v>
                </c:pt>
                <c:pt idx="51">
                  <c:v>5</c:v>
                </c:pt>
                <c:pt idx="52">
                  <c:v>6</c:v>
                </c:pt>
              </c:numCache>
            </c:numRef>
          </c:cat>
          <c:val>
            <c:numRef>
              <c:f>DATA!$D$10:$D$63</c:f>
              <c:numCache>
                <c:formatCode>#,##0.00</c:formatCode>
                <c:ptCount val="54"/>
                <c:pt idx="0">
                  <c:v>82.151198784521881</c:v>
                </c:pt>
                <c:pt idx="1">
                  <c:v>82.146069482919799</c:v>
                </c:pt>
                <c:pt idx="2">
                  <c:v>82.149262939459476</c:v>
                </c:pt>
                <c:pt idx="3">
                  <c:v>82.149114315901869</c:v>
                </c:pt>
                <c:pt idx="4">
                  <c:v>82.305389619872201</c:v>
                </c:pt>
                <c:pt idx="5">
                  <c:v>82.405905662657503</c:v>
                </c:pt>
                <c:pt idx="6">
                  <c:v>82.783786499339655</c:v>
                </c:pt>
                <c:pt idx="7">
                  <c:v>83.180229170235933</c:v>
                </c:pt>
                <c:pt idx="8">
                  <c:v>83.570361622054264</c:v>
                </c:pt>
                <c:pt idx="9">
                  <c:v>83.813057367207165</c:v>
                </c:pt>
                <c:pt idx="10">
                  <c:v>84.025920384563904</c:v>
                </c:pt>
                <c:pt idx="11">
                  <c:v>84.300969982970997</c:v>
                </c:pt>
                <c:pt idx="12">
                  <c:v>84.689440261761021</c:v>
                </c:pt>
                <c:pt idx="13">
                  <c:v>84.911573957386935</c:v>
                </c:pt>
                <c:pt idx="14">
                  <c:v>85.254311393106619</c:v>
                </c:pt>
                <c:pt idx="15">
                  <c:v>85.38154107947112</c:v>
                </c:pt>
                <c:pt idx="16">
                  <c:v>85.259057013755523</c:v>
                </c:pt>
                <c:pt idx="17">
                  <c:v>85.406353937646017</c:v>
                </c:pt>
                <c:pt idx="18">
                  <c:v>85.23063465709356</c:v>
                </c:pt>
                <c:pt idx="19">
                  <c:v>85.150014816499379</c:v>
                </c:pt>
                <c:pt idx="20">
                  <c:v>85.113018044345282</c:v>
                </c:pt>
                <c:pt idx="21">
                  <c:v>84.746477543911197</c:v>
                </c:pt>
                <c:pt idx="22">
                  <c:v>84.738784548987624</c:v>
                </c:pt>
                <c:pt idx="23">
                  <c:v>84.538124501447129</c:v>
                </c:pt>
                <c:pt idx="24">
                  <c:v>84.236715599819874</c:v>
                </c:pt>
                <c:pt idx="25">
                  <c:v>83.215972262002737</c:v>
                </c:pt>
                <c:pt idx="26">
                  <c:v>82.139429769349562</c:v>
                </c:pt>
                <c:pt idx="27">
                  <c:v>81.29107503718339</c:v>
                </c:pt>
                <c:pt idx="28">
                  <c:v>80.90109800965655</c:v>
                </c:pt>
                <c:pt idx="29">
                  <c:v>80.832679422419588</c:v>
                </c:pt>
                <c:pt idx="30">
                  <c:v>80.983016216138523</c:v>
                </c:pt>
                <c:pt idx="31">
                  <c:v>80.718154096530526</c:v>
                </c:pt>
                <c:pt idx="32">
                  <c:v>80.343892205655266</c:v>
                </c:pt>
                <c:pt idx="33">
                  <c:v>79.649297518985094</c:v>
                </c:pt>
                <c:pt idx="34">
                  <c:v>78.352162690362007</c:v>
                </c:pt>
                <c:pt idx="35">
                  <c:v>77.975309272485291</c:v>
                </c:pt>
                <c:pt idx="36">
                  <c:v>77.638367274986877</c:v>
                </c:pt>
                <c:pt idx="37">
                  <c:v>77.182306419857611</c:v>
                </c:pt>
                <c:pt idx="38">
                  <c:v>77.221492251313663</c:v>
                </c:pt>
                <c:pt idx="39">
                  <c:v>77.170720974467216</c:v>
                </c:pt>
                <c:pt idx="40">
                  <c:v>76.954804891999188</c:v>
                </c:pt>
                <c:pt idx="41">
                  <c:v>77.041185822540555</c:v>
                </c:pt>
                <c:pt idx="42">
                  <c:v>76.747460001724491</c:v>
                </c:pt>
                <c:pt idx="43">
                  <c:v>76.816206535676812</c:v>
                </c:pt>
                <c:pt idx="44">
                  <c:v>77.206559795597656</c:v>
                </c:pt>
                <c:pt idx="45">
                  <c:v>77.247351111233584</c:v>
                </c:pt>
                <c:pt idx="46">
                  <c:v>77.338513676281991</c:v>
                </c:pt>
                <c:pt idx="47">
                  <c:v>77.501536165214731</c:v>
                </c:pt>
                <c:pt idx="48">
                  <c:v>77.501536165214731</c:v>
                </c:pt>
                <c:pt idx="49">
                  <c:v>76.862009888214402</c:v>
                </c:pt>
                <c:pt idx="50">
                  <c:v>76.850218392384022</c:v>
                </c:pt>
                <c:pt idx="51">
                  <c:v>77.038315213469986</c:v>
                </c:pt>
                <c:pt idx="52">
                  <c:v>76.956336228641376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75-4FEF-96E7-7B4F8E46CD28}"/>
            </c:ext>
          </c:extLst>
        </c:ser>
        <c:ser>
          <c:idx val="2"/>
          <c:order val="2"/>
          <c:tx>
            <c:strRef>
              <c:f>DATA!$E$9</c:f>
              <c:strCache>
                <c:ptCount val="1"/>
                <c:pt idx="0">
                  <c:v>Koivu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  <c:pt idx="15">
                  <c:v>21</c:v>
                </c:pt>
                <c:pt idx="16">
                  <c:v>22</c:v>
                </c:pt>
                <c:pt idx="17">
                  <c:v>23</c:v>
                </c:pt>
                <c:pt idx="18">
                  <c:v>24</c:v>
                </c:pt>
                <c:pt idx="19">
                  <c:v>25</c:v>
                </c:pt>
                <c:pt idx="20">
                  <c:v>26</c:v>
                </c:pt>
                <c:pt idx="21">
                  <c:v>27</c:v>
                </c:pt>
                <c:pt idx="22">
                  <c:v>28</c:v>
                </c:pt>
                <c:pt idx="23">
                  <c:v>29</c:v>
                </c:pt>
                <c:pt idx="24">
                  <c:v>30</c:v>
                </c:pt>
                <c:pt idx="25">
                  <c:v>31</c:v>
                </c:pt>
                <c:pt idx="26">
                  <c:v>32</c:v>
                </c:pt>
                <c:pt idx="27">
                  <c:v>33</c:v>
                </c:pt>
                <c:pt idx="28">
                  <c:v>34</c:v>
                </c:pt>
                <c:pt idx="29">
                  <c:v>35</c:v>
                </c:pt>
                <c:pt idx="30">
                  <c:v>36</c:v>
                </c:pt>
                <c:pt idx="31">
                  <c:v>37</c:v>
                </c:pt>
                <c:pt idx="32">
                  <c:v>38</c:v>
                </c:pt>
                <c:pt idx="33">
                  <c:v>39</c:v>
                </c:pt>
                <c:pt idx="34">
                  <c:v>40</c:v>
                </c:pt>
                <c:pt idx="35">
                  <c:v>41</c:v>
                </c:pt>
                <c:pt idx="36">
                  <c:v>42</c:v>
                </c:pt>
                <c:pt idx="37">
                  <c:v>43</c:v>
                </c:pt>
                <c:pt idx="38">
                  <c:v>44</c:v>
                </c:pt>
                <c:pt idx="39">
                  <c:v>45</c:v>
                </c:pt>
                <c:pt idx="40">
                  <c:v>46</c:v>
                </c:pt>
                <c:pt idx="41">
                  <c:v>47</c:v>
                </c:pt>
                <c:pt idx="42">
                  <c:v>48</c:v>
                </c:pt>
                <c:pt idx="43">
                  <c:v>49</c:v>
                </c:pt>
                <c:pt idx="44">
                  <c:v>50</c:v>
                </c:pt>
                <c:pt idx="45">
                  <c:v>51</c:v>
                </c:pt>
                <c:pt idx="46">
                  <c:v>52</c:v>
                </c:pt>
                <c:pt idx="47">
                  <c:v>1</c:v>
                </c:pt>
                <c:pt idx="48">
                  <c:v>2</c:v>
                </c:pt>
                <c:pt idx="49">
                  <c:v>3</c:v>
                </c:pt>
                <c:pt idx="50">
                  <c:v>4</c:v>
                </c:pt>
                <c:pt idx="51">
                  <c:v>5</c:v>
                </c:pt>
                <c:pt idx="52">
                  <c:v>6</c:v>
                </c:pt>
              </c:numCache>
            </c:numRef>
          </c:cat>
          <c:val>
            <c:numRef>
              <c:f>DATA!$E$10:$E$63</c:f>
              <c:numCache>
                <c:formatCode>#,##0.00</c:formatCode>
                <c:ptCount val="54"/>
                <c:pt idx="0">
                  <c:v>64.799055856667209</c:v>
                </c:pt>
                <c:pt idx="1">
                  <c:v>64.445958847377383</c:v>
                </c:pt>
                <c:pt idx="2">
                  <c:v>64.513321816392235</c:v>
                </c:pt>
                <c:pt idx="3">
                  <c:v>64.273528485445794</c:v>
                </c:pt>
                <c:pt idx="4">
                  <c:v>64.112764289807089</c:v>
                </c:pt>
                <c:pt idx="5">
                  <c:v>64.561129433547421</c:v>
                </c:pt>
                <c:pt idx="6">
                  <c:v>64.801243221227807</c:v>
                </c:pt>
                <c:pt idx="7">
                  <c:v>65.352167165037713</c:v>
                </c:pt>
                <c:pt idx="8">
                  <c:v>66.16572440445664</c:v>
                </c:pt>
                <c:pt idx="9">
                  <c:v>66.198046567642734</c:v>
                </c:pt>
                <c:pt idx="10">
                  <c:v>66.480677184713031</c:v>
                </c:pt>
                <c:pt idx="11">
                  <c:v>66.626884578100416</c:v>
                </c:pt>
                <c:pt idx="12">
                  <c:v>66.360835657341383</c:v>
                </c:pt>
                <c:pt idx="13">
                  <c:v>66.523137102115243</c:v>
                </c:pt>
                <c:pt idx="14">
                  <c:v>66.967235850861286</c:v>
                </c:pt>
                <c:pt idx="15">
                  <c:v>66.996480467435532</c:v>
                </c:pt>
                <c:pt idx="16">
                  <c:v>66.962102028085425</c:v>
                </c:pt>
                <c:pt idx="17">
                  <c:v>67.52077112002884</c:v>
                </c:pt>
                <c:pt idx="18">
                  <c:v>67.48907497074029</c:v>
                </c:pt>
                <c:pt idx="19">
                  <c:v>67.724096378167388</c:v>
                </c:pt>
                <c:pt idx="20">
                  <c:v>68.399307527132507</c:v>
                </c:pt>
                <c:pt idx="21">
                  <c:v>67.514239947781718</c:v>
                </c:pt>
                <c:pt idx="22">
                  <c:v>67.275236110709145</c:v>
                </c:pt>
                <c:pt idx="23">
                  <c:v>66.851444670061809</c:v>
                </c:pt>
                <c:pt idx="24">
                  <c:v>66.198334760602833</c:v>
                </c:pt>
                <c:pt idx="25">
                  <c:v>66.128136345166581</c:v>
                </c:pt>
                <c:pt idx="26">
                  <c:v>64.864557318912901</c:v>
                </c:pt>
                <c:pt idx="27">
                  <c:v>63.909747325768642</c:v>
                </c:pt>
                <c:pt idx="28">
                  <c:v>62.772149953272056</c:v>
                </c:pt>
                <c:pt idx="29">
                  <c:v>62.627180336435401</c:v>
                </c:pt>
                <c:pt idx="30">
                  <c:v>62.964323515997393</c:v>
                </c:pt>
                <c:pt idx="31">
                  <c:v>63.037573605715643</c:v>
                </c:pt>
                <c:pt idx="32">
                  <c:v>63.270245415313823</c:v>
                </c:pt>
                <c:pt idx="33">
                  <c:v>62.54230920670819</c:v>
                </c:pt>
                <c:pt idx="34">
                  <c:v>61.850056739648366</c:v>
                </c:pt>
                <c:pt idx="35">
                  <c:v>61.032073371902335</c:v>
                </c:pt>
                <c:pt idx="36">
                  <c:v>60.424937895420875</c:v>
                </c:pt>
                <c:pt idx="37">
                  <c:v>60.391648735208939</c:v>
                </c:pt>
                <c:pt idx="38">
                  <c:v>59.892222672863021</c:v>
                </c:pt>
                <c:pt idx="39">
                  <c:v>59.741492003682772</c:v>
                </c:pt>
                <c:pt idx="40">
                  <c:v>59.729701220655912</c:v>
                </c:pt>
                <c:pt idx="41">
                  <c:v>59.007193300495011</c:v>
                </c:pt>
                <c:pt idx="42">
                  <c:v>58.753119956552197</c:v>
                </c:pt>
                <c:pt idx="43">
                  <c:v>57.876798537824421</c:v>
                </c:pt>
                <c:pt idx="44">
                  <c:v>57.085299217250594</c:v>
                </c:pt>
                <c:pt idx="45">
                  <c:v>57.666584970347877</c:v>
                </c:pt>
                <c:pt idx="46">
                  <c:v>57.501315411821842</c:v>
                </c:pt>
                <c:pt idx="47">
                  <c:v>56.529500853726503</c:v>
                </c:pt>
                <c:pt idx="48">
                  <c:v>56.529500853726503</c:v>
                </c:pt>
                <c:pt idx="49">
                  <c:v>56.588209489251625</c:v>
                </c:pt>
                <c:pt idx="50">
                  <c:v>56.473965272767678</c:v>
                </c:pt>
                <c:pt idx="51">
                  <c:v>56.584063458774551</c:v>
                </c:pt>
                <c:pt idx="52">
                  <c:v>56.716936294748422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75-4FEF-96E7-7B4F8E46C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</a:t>
                </a:r>
                <a:r>
                  <a:rPr lang="fi-FI" sz="1600" baseline="0" dirty="0">
                    <a:solidFill>
                      <a:schemeClr val="accent6"/>
                    </a:solidFill>
                  </a:rPr>
                  <a:t> </a:t>
                </a:r>
                <a:r>
                  <a:rPr lang="fi-FI" sz="1600" b="0" i="0" u="none" strike="noStrike" kern="1200" baseline="0" dirty="0">
                    <a:solidFill>
                      <a:schemeClr val="accent6"/>
                    </a:solidFill>
                  </a:rPr>
                  <a:t>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60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15078166642708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66829088709357"/>
          <c:y val="0.9382861656174093"/>
          <c:w val="0.2442573956330325"/>
          <c:h val="6.17138439788129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65659328492502E-2"/>
          <c:y val="2.2549378439109813E-2"/>
          <c:w val="0.92239514361867025"/>
          <c:h val="0.8375307577134532"/>
        </c:manualLayout>
      </c:layout>
      <c:lineChart>
        <c:grouping val="standard"/>
        <c:varyColors val="0"/>
        <c:ser>
          <c:idx val="0"/>
          <c:order val="0"/>
          <c:tx>
            <c:strRef>
              <c:f>DATA!$F$9</c:f>
              <c:strCache>
                <c:ptCount val="1"/>
                <c:pt idx="0">
                  <c:v>Mänty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  <c:pt idx="15">
                  <c:v>21</c:v>
                </c:pt>
                <c:pt idx="16">
                  <c:v>22</c:v>
                </c:pt>
                <c:pt idx="17">
                  <c:v>23</c:v>
                </c:pt>
                <c:pt idx="18">
                  <c:v>24</c:v>
                </c:pt>
                <c:pt idx="19">
                  <c:v>25</c:v>
                </c:pt>
                <c:pt idx="20">
                  <c:v>26</c:v>
                </c:pt>
                <c:pt idx="21">
                  <c:v>27</c:v>
                </c:pt>
                <c:pt idx="22">
                  <c:v>28</c:v>
                </c:pt>
                <c:pt idx="23">
                  <c:v>29</c:v>
                </c:pt>
                <c:pt idx="24">
                  <c:v>30</c:v>
                </c:pt>
                <c:pt idx="25">
                  <c:v>31</c:v>
                </c:pt>
                <c:pt idx="26">
                  <c:v>32</c:v>
                </c:pt>
                <c:pt idx="27">
                  <c:v>33</c:v>
                </c:pt>
                <c:pt idx="28">
                  <c:v>34</c:v>
                </c:pt>
                <c:pt idx="29">
                  <c:v>35</c:v>
                </c:pt>
                <c:pt idx="30">
                  <c:v>36</c:v>
                </c:pt>
                <c:pt idx="31">
                  <c:v>37</c:v>
                </c:pt>
                <c:pt idx="32">
                  <c:v>38</c:v>
                </c:pt>
                <c:pt idx="33">
                  <c:v>39</c:v>
                </c:pt>
                <c:pt idx="34">
                  <c:v>40</c:v>
                </c:pt>
                <c:pt idx="35">
                  <c:v>41</c:v>
                </c:pt>
                <c:pt idx="36">
                  <c:v>42</c:v>
                </c:pt>
                <c:pt idx="37">
                  <c:v>43</c:v>
                </c:pt>
                <c:pt idx="38">
                  <c:v>44</c:v>
                </c:pt>
                <c:pt idx="39">
                  <c:v>45</c:v>
                </c:pt>
                <c:pt idx="40">
                  <c:v>46</c:v>
                </c:pt>
                <c:pt idx="41">
                  <c:v>47</c:v>
                </c:pt>
                <c:pt idx="42">
                  <c:v>48</c:v>
                </c:pt>
                <c:pt idx="43">
                  <c:v>49</c:v>
                </c:pt>
                <c:pt idx="44">
                  <c:v>50</c:v>
                </c:pt>
                <c:pt idx="45">
                  <c:v>51</c:v>
                </c:pt>
                <c:pt idx="46">
                  <c:v>52</c:v>
                </c:pt>
                <c:pt idx="47">
                  <c:v>1</c:v>
                </c:pt>
                <c:pt idx="48">
                  <c:v>2</c:v>
                </c:pt>
                <c:pt idx="49">
                  <c:v>3</c:v>
                </c:pt>
                <c:pt idx="50">
                  <c:v>4</c:v>
                </c:pt>
                <c:pt idx="51">
                  <c:v>5</c:v>
                </c:pt>
                <c:pt idx="52">
                  <c:v>6</c:v>
                </c:pt>
              </c:numCache>
            </c:numRef>
          </c:cat>
          <c:val>
            <c:numRef>
              <c:f>DATA!$F$10:$F$63</c:f>
              <c:numCache>
                <c:formatCode>#,##0.00</c:formatCode>
                <c:ptCount val="54"/>
                <c:pt idx="0">
                  <c:v>31.352668542596899</c:v>
                </c:pt>
                <c:pt idx="1">
                  <c:v>31.431563913044982</c:v>
                </c:pt>
                <c:pt idx="2">
                  <c:v>31.523716624632726</c:v>
                </c:pt>
                <c:pt idx="3">
                  <c:v>31.419336804436966</c:v>
                </c:pt>
                <c:pt idx="4">
                  <c:v>31.454783294045882</c:v>
                </c:pt>
                <c:pt idx="5">
                  <c:v>31.476069272041425</c:v>
                </c:pt>
                <c:pt idx="6">
                  <c:v>31.488341992420402</c:v>
                </c:pt>
                <c:pt idx="7">
                  <c:v>32.092708386942952</c:v>
                </c:pt>
                <c:pt idx="8">
                  <c:v>32.353859566203184</c:v>
                </c:pt>
                <c:pt idx="9">
                  <c:v>32.513281275381367</c:v>
                </c:pt>
                <c:pt idx="10">
                  <c:v>32.941403959225667</c:v>
                </c:pt>
                <c:pt idx="11">
                  <c:v>33.050131362504651</c:v>
                </c:pt>
                <c:pt idx="12">
                  <c:v>33.19042856485374</c:v>
                </c:pt>
                <c:pt idx="13">
                  <c:v>33.476086987572273</c:v>
                </c:pt>
                <c:pt idx="14">
                  <c:v>33.574404197055273</c:v>
                </c:pt>
                <c:pt idx="15">
                  <c:v>33.840018830117366</c:v>
                </c:pt>
                <c:pt idx="16">
                  <c:v>33.820604733632592</c:v>
                </c:pt>
                <c:pt idx="17">
                  <c:v>33.936497191056219</c:v>
                </c:pt>
                <c:pt idx="18">
                  <c:v>33.948782115597105</c:v>
                </c:pt>
                <c:pt idx="19">
                  <c:v>33.900174288236578</c:v>
                </c:pt>
                <c:pt idx="20">
                  <c:v>34.329897991657312</c:v>
                </c:pt>
                <c:pt idx="21">
                  <c:v>34.092304105605315</c:v>
                </c:pt>
                <c:pt idx="22">
                  <c:v>34.097919892561457</c:v>
                </c:pt>
                <c:pt idx="23">
                  <c:v>33.899590329175531</c:v>
                </c:pt>
                <c:pt idx="24">
                  <c:v>33.482410400718003</c:v>
                </c:pt>
                <c:pt idx="25">
                  <c:v>32.685116946406481</c:v>
                </c:pt>
                <c:pt idx="26">
                  <c:v>31.662830977599832</c:v>
                </c:pt>
                <c:pt idx="27">
                  <c:v>31.184389341285158</c:v>
                </c:pt>
                <c:pt idx="28">
                  <c:v>30.564775232173332</c:v>
                </c:pt>
                <c:pt idx="29">
                  <c:v>30.481011926370972</c:v>
                </c:pt>
                <c:pt idx="30">
                  <c:v>30.442294501782552</c:v>
                </c:pt>
                <c:pt idx="31">
                  <c:v>30.10849108936447</c:v>
                </c:pt>
                <c:pt idx="32">
                  <c:v>29.814111364474059</c:v>
                </c:pt>
                <c:pt idx="33">
                  <c:v>29.107546648927649</c:v>
                </c:pt>
                <c:pt idx="34">
                  <c:v>28.124593485467262</c:v>
                </c:pt>
                <c:pt idx="35">
                  <c:v>27.681850645276995</c:v>
                </c:pt>
                <c:pt idx="36">
                  <c:v>27.355235595258279</c:v>
                </c:pt>
                <c:pt idx="37">
                  <c:v>26.781298836997316</c:v>
                </c:pt>
                <c:pt idx="38">
                  <c:v>26.337189975877624</c:v>
                </c:pt>
                <c:pt idx="39">
                  <c:v>25.566475785127505</c:v>
                </c:pt>
                <c:pt idx="40">
                  <c:v>25.161789129201559</c:v>
                </c:pt>
                <c:pt idx="41">
                  <c:v>24.659692845003583</c:v>
                </c:pt>
                <c:pt idx="42">
                  <c:v>24.337947269848197</c:v>
                </c:pt>
                <c:pt idx="43">
                  <c:v>23.850114334450542</c:v>
                </c:pt>
                <c:pt idx="44">
                  <c:v>23.612828658060785</c:v>
                </c:pt>
                <c:pt idx="45">
                  <c:v>23.695661579191732</c:v>
                </c:pt>
                <c:pt idx="46">
                  <c:v>23.54308237669143</c:v>
                </c:pt>
                <c:pt idx="47">
                  <c:v>22.724128279236549</c:v>
                </c:pt>
                <c:pt idx="48">
                  <c:v>22.724128279236549</c:v>
                </c:pt>
                <c:pt idx="49">
                  <c:v>21.571304621205503</c:v>
                </c:pt>
                <c:pt idx="50">
                  <c:v>21.220060030409044</c:v>
                </c:pt>
                <c:pt idx="51">
                  <c:v>21.049473410591478</c:v>
                </c:pt>
                <c:pt idx="52">
                  <c:v>20.647230580239146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25-4AE5-81FB-DAB2D0874DFF}"/>
            </c:ext>
          </c:extLst>
        </c:ser>
        <c:ser>
          <c:idx val="1"/>
          <c:order val="1"/>
          <c:tx>
            <c:strRef>
              <c:f>DATA!$G$9</c:f>
              <c:strCache>
                <c:ptCount val="1"/>
                <c:pt idx="0">
                  <c:v>Kuusi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  <c:pt idx="15">
                  <c:v>21</c:v>
                </c:pt>
                <c:pt idx="16">
                  <c:v>22</c:v>
                </c:pt>
                <c:pt idx="17">
                  <c:v>23</c:v>
                </c:pt>
                <c:pt idx="18">
                  <c:v>24</c:v>
                </c:pt>
                <c:pt idx="19">
                  <c:v>25</c:v>
                </c:pt>
                <c:pt idx="20">
                  <c:v>26</c:v>
                </c:pt>
                <c:pt idx="21">
                  <c:v>27</c:v>
                </c:pt>
                <c:pt idx="22">
                  <c:v>28</c:v>
                </c:pt>
                <c:pt idx="23">
                  <c:v>29</c:v>
                </c:pt>
                <c:pt idx="24">
                  <c:v>30</c:v>
                </c:pt>
                <c:pt idx="25">
                  <c:v>31</c:v>
                </c:pt>
                <c:pt idx="26">
                  <c:v>32</c:v>
                </c:pt>
                <c:pt idx="27">
                  <c:v>33</c:v>
                </c:pt>
                <c:pt idx="28">
                  <c:v>34</c:v>
                </c:pt>
                <c:pt idx="29">
                  <c:v>35</c:v>
                </c:pt>
                <c:pt idx="30">
                  <c:v>36</c:v>
                </c:pt>
                <c:pt idx="31">
                  <c:v>37</c:v>
                </c:pt>
                <c:pt idx="32">
                  <c:v>38</c:v>
                </c:pt>
                <c:pt idx="33">
                  <c:v>39</c:v>
                </c:pt>
                <c:pt idx="34">
                  <c:v>40</c:v>
                </c:pt>
                <c:pt idx="35">
                  <c:v>41</c:v>
                </c:pt>
                <c:pt idx="36">
                  <c:v>42</c:v>
                </c:pt>
                <c:pt idx="37">
                  <c:v>43</c:v>
                </c:pt>
                <c:pt idx="38">
                  <c:v>44</c:v>
                </c:pt>
                <c:pt idx="39">
                  <c:v>45</c:v>
                </c:pt>
                <c:pt idx="40">
                  <c:v>46</c:v>
                </c:pt>
                <c:pt idx="41">
                  <c:v>47</c:v>
                </c:pt>
                <c:pt idx="42">
                  <c:v>48</c:v>
                </c:pt>
                <c:pt idx="43">
                  <c:v>49</c:v>
                </c:pt>
                <c:pt idx="44">
                  <c:v>50</c:v>
                </c:pt>
                <c:pt idx="45">
                  <c:v>51</c:v>
                </c:pt>
                <c:pt idx="46">
                  <c:v>52</c:v>
                </c:pt>
                <c:pt idx="47">
                  <c:v>1</c:v>
                </c:pt>
                <c:pt idx="48">
                  <c:v>2</c:v>
                </c:pt>
                <c:pt idx="49">
                  <c:v>3</c:v>
                </c:pt>
                <c:pt idx="50">
                  <c:v>4</c:v>
                </c:pt>
                <c:pt idx="51">
                  <c:v>5</c:v>
                </c:pt>
                <c:pt idx="52">
                  <c:v>6</c:v>
                </c:pt>
              </c:numCache>
            </c:numRef>
          </c:cat>
          <c:val>
            <c:numRef>
              <c:f>DATA!$G$10:$G$63</c:f>
              <c:numCache>
                <c:formatCode>#,##0.00</c:formatCode>
                <c:ptCount val="54"/>
                <c:pt idx="0">
                  <c:v>33.016444911956206</c:v>
                </c:pt>
                <c:pt idx="1">
                  <c:v>32.959612521747552</c:v>
                </c:pt>
                <c:pt idx="2">
                  <c:v>33.040526052410279</c:v>
                </c:pt>
                <c:pt idx="3">
                  <c:v>33.175218055269077</c:v>
                </c:pt>
                <c:pt idx="4">
                  <c:v>33.266884658587607</c:v>
                </c:pt>
                <c:pt idx="5">
                  <c:v>33.584019121715833</c:v>
                </c:pt>
                <c:pt idx="6">
                  <c:v>33.752169408003709</c:v>
                </c:pt>
                <c:pt idx="7">
                  <c:v>33.996157188202403</c:v>
                </c:pt>
                <c:pt idx="8">
                  <c:v>34.338321925922976</c:v>
                </c:pt>
                <c:pt idx="9">
                  <c:v>34.420931133528896</c:v>
                </c:pt>
                <c:pt idx="10">
                  <c:v>34.784368201771244</c:v>
                </c:pt>
                <c:pt idx="11">
                  <c:v>34.949206969324095</c:v>
                </c:pt>
                <c:pt idx="12">
                  <c:v>35.013583325089122</c:v>
                </c:pt>
                <c:pt idx="13">
                  <c:v>35.19129469056098</c:v>
                </c:pt>
                <c:pt idx="14">
                  <c:v>35.265081936913518</c:v>
                </c:pt>
                <c:pt idx="15">
                  <c:v>35.357164682879755</c:v>
                </c:pt>
                <c:pt idx="16">
                  <c:v>35.485471567249029</c:v>
                </c:pt>
                <c:pt idx="17">
                  <c:v>35.66231504487714</c:v>
                </c:pt>
                <c:pt idx="18">
                  <c:v>35.595486617810558</c:v>
                </c:pt>
                <c:pt idx="19">
                  <c:v>35.641617464383074</c:v>
                </c:pt>
                <c:pt idx="20">
                  <c:v>35.794532326858871</c:v>
                </c:pt>
                <c:pt idx="21">
                  <c:v>35.367364599677124</c:v>
                </c:pt>
                <c:pt idx="22">
                  <c:v>35.463168484977025</c:v>
                </c:pt>
                <c:pt idx="23">
                  <c:v>35.254417098453914</c:v>
                </c:pt>
                <c:pt idx="24">
                  <c:v>34.693503285892696</c:v>
                </c:pt>
                <c:pt idx="25">
                  <c:v>34.177389045904853</c:v>
                </c:pt>
                <c:pt idx="26">
                  <c:v>33.144402528540688</c:v>
                </c:pt>
                <c:pt idx="27">
                  <c:v>33.019713656628724</c:v>
                </c:pt>
                <c:pt idx="28">
                  <c:v>32.582982849231044</c:v>
                </c:pt>
                <c:pt idx="29">
                  <c:v>32.468480966592054</c:v>
                </c:pt>
                <c:pt idx="30">
                  <c:v>32.534635475397366</c:v>
                </c:pt>
                <c:pt idx="31">
                  <c:v>32.034714869313639</c:v>
                </c:pt>
                <c:pt idx="32">
                  <c:v>31.75866874118671</c:v>
                </c:pt>
                <c:pt idx="33">
                  <c:v>31.136665831376259</c:v>
                </c:pt>
                <c:pt idx="34">
                  <c:v>29.680473899599487</c:v>
                </c:pt>
                <c:pt idx="35">
                  <c:v>29.216042698040123</c:v>
                </c:pt>
                <c:pt idx="36">
                  <c:v>28.731326852479224</c:v>
                </c:pt>
                <c:pt idx="37">
                  <c:v>28.108074474338267</c:v>
                </c:pt>
                <c:pt idx="38">
                  <c:v>27.866165035483956</c:v>
                </c:pt>
                <c:pt idx="39">
                  <c:v>27.431497512183817</c:v>
                </c:pt>
                <c:pt idx="40">
                  <c:v>26.922085830997865</c:v>
                </c:pt>
                <c:pt idx="41">
                  <c:v>26.802472830598866</c:v>
                </c:pt>
                <c:pt idx="42">
                  <c:v>26.404724258543478</c:v>
                </c:pt>
                <c:pt idx="43">
                  <c:v>25.919428272288741</c:v>
                </c:pt>
                <c:pt idx="44">
                  <c:v>25.714989278001607</c:v>
                </c:pt>
                <c:pt idx="45">
                  <c:v>25.571238404910474</c:v>
                </c:pt>
                <c:pt idx="46">
                  <c:v>25.473539745734467</c:v>
                </c:pt>
                <c:pt idx="47">
                  <c:v>24.121184341592777</c:v>
                </c:pt>
                <c:pt idx="48">
                  <c:v>24.121184341592777</c:v>
                </c:pt>
                <c:pt idx="49">
                  <c:v>23.78979282257599</c:v>
                </c:pt>
                <c:pt idx="50">
                  <c:v>23.742187831431579</c:v>
                </c:pt>
                <c:pt idx="51">
                  <c:v>23.646236018744787</c:v>
                </c:pt>
                <c:pt idx="52">
                  <c:v>23.55321764631632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25-4AE5-81FB-DAB2D0874DFF}"/>
            </c:ext>
          </c:extLst>
        </c:ser>
        <c:ser>
          <c:idx val="2"/>
          <c:order val="2"/>
          <c:tx>
            <c:strRef>
              <c:f>DATA!$H$9</c:f>
              <c:strCache>
                <c:ptCount val="1"/>
                <c:pt idx="0">
                  <c:v>Koivu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  <c:pt idx="15">
                  <c:v>21</c:v>
                </c:pt>
                <c:pt idx="16">
                  <c:v>22</c:v>
                </c:pt>
                <c:pt idx="17">
                  <c:v>23</c:v>
                </c:pt>
                <c:pt idx="18">
                  <c:v>24</c:v>
                </c:pt>
                <c:pt idx="19">
                  <c:v>25</c:v>
                </c:pt>
                <c:pt idx="20">
                  <c:v>26</c:v>
                </c:pt>
                <c:pt idx="21">
                  <c:v>27</c:v>
                </c:pt>
                <c:pt idx="22">
                  <c:v>28</c:v>
                </c:pt>
                <c:pt idx="23">
                  <c:v>29</c:v>
                </c:pt>
                <c:pt idx="24">
                  <c:v>30</c:v>
                </c:pt>
                <c:pt idx="25">
                  <c:v>31</c:v>
                </c:pt>
                <c:pt idx="26">
                  <c:v>32</c:v>
                </c:pt>
                <c:pt idx="27">
                  <c:v>33</c:v>
                </c:pt>
                <c:pt idx="28">
                  <c:v>34</c:v>
                </c:pt>
                <c:pt idx="29">
                  <c:v>35</c:v>
                </c:pt>
                <c:pt idx="30">
                  <c:v>36</c:v>
                </c:pt>
                <c:pt idx="31">
                  <c:v>37</c:v>
                </c:pt>
                <c:pt idx="32">
                  <c:v>38</c:v>
                </c:pt>
                <c:pt idx="33">
                  <c:v>39</c:v>
                </c:pt>
                <c:pt idx="34">
                  <c:v>40</c:v>
                </c:pt>
                <c:pt idx="35">
                  <c:v>41</c:v>
                </c:pt>
                <c:pt idx="36">
                  <c:v>42</c:v>
                </c:pt>
                <c:pt idx="37">
                  <c:v>43</c:v>
                </c:pt>
                <c:pt idx="38">
                  <c:v>44</c:v>
                </c:pt>
                <c:pt idx="39">
                  <c:v>45</c:v>
                </c:pt>
                <c:pt idx="40">
                  <c:v>46</c:v>
                </c:pt>
                <c:pt idx="41">
                  <c:v>47</c:v>
                </c:pt>
                <c:pt idx="42">
                  <c:v>48</c:v>
                </c:pt>
                <c:pt idx="43">
                  <c:v>49</c:v>
                </c:pt>
                <c:pt idx="44">
                  <c:v>50</c:v>
                </c:pt>
                <c:pt idx="45">
                  <c:v>51</c:v>
                </c:pt>
                <c:pt idx="46">
                  <c:v>52</c:v>
                </c:pt>
                <c:pt idx="47">
                  <c:v>1</c:v>
                </c:pt>
                <c:pt idx="48">
                  <c:v>2</c:v>
                </c:pt>
                <c:pt idx="49">
                  <c:v>3</c:v>
                </c:pt>
                <c:pt idx="50">
                  <c:v>4</c:v>
                </c:pt>
                <c:pt idx="51">
                  <c:v>5</c:v>
                </c:pt>
                <c:pt idx="52">
                  <c:v>6</c:v>
                </c:pt>
              </c:numCache>
            </c:numRef>
          </c:cat>
          <c:val>
            <c:numRef>
              <c:f>DATA!$H$10:$H$63</c:f>
              <c:numCache>
                <c:formatCode>#,##0.00</c:formatCode>
                <c:ptCount val="54"/>
                <c:pt idx="0">
                  <c:v>31.64480192639007</c:v>
                </c:pt>
                <c:pt idx="1">
                  <c:v>31.660644539360224</c:v>
                </c:pt>
                <c:pt idx="2">
                  <c:v>31.690977742441042</c:v>
                </c:pt>
                <c:pt idx="3">
                  <c:v>31.554736527765076</c:v>
                </c:pt>
                <c:pt idx="4">
                  <c:v>31.584041912788287</c:v>
                </c:pt>
                <c:pt idx="5">
                  <c:v>31.862253663340539</c:v>
                </c:pt>
                <c:pt idx="6">
                  <c:v>31.847534304928342</c:v>
                </c:pt>
                <c:pt idx="7">
                  <c:v>32.579737402949604</c:v>
                </c:pt>
                <c:pt idx="8">
                  <c:v>32.993343185622251</c:v>
                </c:pt>
                <c:pt idx="9">
                  <c:v>33.143799926287144</c:v>
                </c:pt>
                <c:pt idx="10">
                  <c:v>33.656304066708621</c:v>
                </c:pt>
                <c:pt idx="11">
                  <c:v>33.603803218431793</c:v>
                </c:pt>
                <c:pt idx="12">
                  <c:v>33.675046495633566</c:v>
                </c:pt>
                <c:pt idx="13">
                  <c:v>33.808010960143065</c:v>
                </c:pt>
                <c:pt idx="14">
                  <c:v>33.957727052257496</c:v>
                </c:pt>
                <c:pt idx="15">
                  <c:v>34.178714259777649</c:v>
                </c:pt>
                <c:pt idx="16">
                  <c:v>34.114008560784086</c:v>
                </c:pt>
                <c:pt idx="17">
                  <c:v>34.27983649463156</c:v>
                </c:pt>
                <c:pt idx="18">
                  <c:v>34.230574201118557</c:v>
                </c:pt>
                <c:pt idx="19">
                  <c:v>34.255041907829927</c:v>
                </c:pt>
                <c:pt idx="20">
                  <c:v>34.541096590243995</c:v>
                </c:pt>
                <c:pt idx="21">
                  <c:v>34.272730810444415</c:v>
                </c:pt>
                <c:pt idx="22">
                  <c:v>34.172695444682752</c:v>
                </c:pt>
                <c:pt idx="23">
                  <c:v>33.877910609740475</c:v>
                </c:pt>
                <c:pt idx="24">
                  <c:v>33.62750167166962</c:v>
                </c:pt>
                <c:pt idx="25">
                  <c:v>33.000439099254734</c:v>
                </c:pt>
                <c:pt idx="26">
                  <c:v>32.208703009687774</c:v>
                </c:pt>
                <c:pt idx="27">
                  <c:v>31.646458124885221</c:v>
                </c:pt>
                <c:pt idx="28">
                  <c:v>31.073472233803205</c:v>
                </c:pt>
                <c:pt idx="29">
                  <c:v>30.802149985408374</c:v>
                </c:pt>
                <c:pt idx="30">
                  <c:v>30.782189275625907</c:v>
                </c:pt>
                <c:pt idx="31">
                  <c:v>30.309085493530493</c:v>
                </c:pt>
                <c:pt idx="32">
                  <c:v>29.759573615749961</c:v>
                </c:pt>
                <c:pt idx="33">
                  <c:v>29.015077607901294</c:v>
                </c:pt>
                <c:pt idx="34">
                  <c:v>27.667732645171174</c:v>
                </c:pt>
                <c:pt idx="35">
                  <c:v>27.178168689882046</c:v>
                </c:pt>
                <c:pt idx="36">
                  <c:v>26.791660327421681</c:v>
                </c:pt>
                <c:pt idx="37">
                  <c:v>26.34131798270754</c:v>
                </c:pt>
                <c:pt idx="38">
                  <c:v>25.884004742185905</c:v>
                </c:pt>
                <c:pt idx="39">
                  <c:v>25.51082113802893</c:v>
                </c:pt>
                <c:pt idx="40">
                  <c:v>25.0168053186934</c:v>
                </c:pt>
                <c:pt idx="41">
                  <c:v>24.554401030143211</c:v>
                </c:pt>
                <c:pt idx="42">
                  <c:v>24.109363741860861</c:v>
                </c:pt>
                <c:pt idx="43">
                  <c:v>23.588462300370466</c:v>
                </c:pt>
                <c:pt idx="44">
                  <c:v>23.40721362105937</c:v>
                </c:pt>
                <c:pt idx="45">
                  <c:v>23.459218503062637</c:v>
                </c:pt>
                <c:pt idx="46">
                  <c:v>23.338770385953961</c:v>
                </c:pt>
                <c:pt idx="47">
                  <c:v>22.965659732957715</c:v>
                </c:pt>
                <c:pt idx="48">
                  <c:v>22.965659732957715</c:v>
                </c:pt>
                <c:pt idx="49">
                  <c:v>22.690647704200302</c:v>
                </c:pt>
                <c:pt idx="50">
                  <c:v>22.447548729876864</c:v>
                </c:pt>
                <c:pt idx="51">
                  <c:v>22.207333954141568</c:v>
                </c:pt>
                <c:pt idx="52">
                  <c:v>21.973830966561195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25-4AE5-81FB-DAB2D0874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ax val="38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 </a:t>
                </a:r>
                <a:r>
                  <a:rPr lang="fi-FI" sz="1600" b="0" i="0" u="none" strike="noStrike" kern="1200" baseline="0" dirty="0">
                    <a:solidFill>
                      <a:schemeClr val="accent6"/>
                    </a:solidFill>
                  </a:rPr>
                  <a:t>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60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1.8712936689768826E-7"/>
              <c:y val="0.209345243321097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87157810561456"/>
          <c:y val="0.94054032730715476"/>
          <c:w val="0.24425686995868748"/>
          <c:h val="5.945962950774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21758109113366E-2"/>
          <c:y val="5.6185653460247655E-2"/>
          <c:w val="0.96472656158621906"/>
          <c:h val="0.87253065254201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hakk_t!$A$2</c:f>
              <c:strCache>
                <c:ptCount val="1"/>
                <c:pt idx="0">
                  <c:v>Uudistushakkuu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hakk_t!$B$2:$G$2</c:f>
              <c:numCache>
                <c:formatCode>0.00</c:formatCode>
                <c:ptCount val="6"/>
                <c:pt idx="0">
                  <c:v>75.696430189587417</c:v>
                </c:pt>
                <c:pt idx="1">
                  <c:v>78.430822077870587</c:v>
                </c:pt>
                <c:pt idx="2">
                  <c:v>59.31428747373203</c:v>
                </c:pt>
                <c:pt idx="3">
                  <c:v>23.00142476437496</c:v>
                </c:pt>
                <c:pt idx="4">
                  <c:v>25.657071114537011</c:v>
                </c:pt>
                <c:pt idx="5">
                  <c:v>24.474313052367759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0-4096-81E0-75B870CAE2BC}"/>
            </c:ext>
          </c:extLst>
        </c:ser>
        <c:ser>
          <c:idx val="1"/>
          <c:order val="1"/>
          <c:tx>
            <c:strRef>
              <c:f>hakk_t!$A$3</c:f>
              <c:strCache>
                <c:ptCount val="1"/>
                <c:pt idx="0">
                  <c:v>Harvennushakkuu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hakk_t!$B$3:$G$3</c:f>
              <c:numCache>
                <c:formatCode>0.00</c:formatCode>
                <c:ptCount val="6"/>
                <c:pt idx="0">
                  <c:v>65.690341922759032</c:v>
                </c:pt>
                <c:pt idx="1">
                  <c:v>67.205035643741709</c:v>
                </c:pt>
                <c:pt idx="2">
                  <c:v>49.849688968816864</c:v>
                </c:pt>
                <c:pt idx="3">
                  <c:v>18.901078097923509</c:v>
                </c:pt>
                <c:pt idx="4">
                  <c:v>20.278148259603086</c:v>
                </c:pt>
                <c:pt idx="5">
                  <c:v>20.410247419140742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D0-4096-81E0-75B870CAE2BC}"/>
            </c:ext>
          </c:extLst>
        </c:ser>
        <c:ser>
          <c:idx val="2"/>
          <c:order val="2"/>
          <c:tx>
            <c:strRef>
              <c:f>hakk_t!$A$4</c:f>
              <c:strCache>
                <c:ptCount val="1"/>
                <c:pt idx="0">
                  <c:v>Ensiharvennus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hakk_t!$B$4:$G$4</c:f>
              <c:numCache>
                <c:formatCode>0.00</c:formatCode>
                <c:ptCount val="6"/>
                <c:pt idx="0">
                  <c:v>52.919082013047536</c:v>
                </c:pt>
                <c:pt idx="1">
                  <c:v>50.330502229494272</c:v>
                </c:pt>
                <c:pt idx="2">
                  <c:v>38.602112676056343</c:v>
                </c:pt>
                <c:pt idx="3">
                  <c:v>16.351911518219033</c:v>
                </c:pt>
                <c:pt idx="4">
                  <c:v>15.995182930186692</c:v>
                </c:pt>
                <c:pt idx="5">
                  <c:v>15.940806633484057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309232"/>
        <c:axId val="278310800"/>
      </c:barChart>
      <c:scatterChart>
        <c:scatterStyle val="lineMarker"/>
        <c:varyColors val="0"/>
        <c:ser>
          <c:idx val="3"/>
          <c:order val="3"/>
          <c:tx>
            <c:strRef>
              <c:f>hakk_t!$A$5</c:f>
              <c:strCache>
                <c:ptCount val="1"/>
                <c:pt idx="0">
                  <c:v>Keskiarvo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15"/>
            <c:spPr>
              <a:solidFill>
                <a:srgbClr val="C00000"/>
              </a:solidFill>
            </c:spPr>
          </c:marker>
          <c:xVal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xVal>
          <c:yVal>
            <c:numRef>
              <c:f>hakk_t!$B$5:$G$5</c:f>
              <c:numCache>
                <c:formatCode>0.00</c:formatCode>
                <c:ptCount val="6"/>
                <c:pt idx="0">
                  <c:v>72.999172358823188</c:v>
                </c:pt>
                <c:pt idx="1">
                  <c:v>76.956336228641348</c:v>
                </c:pt>
                <c:pt idx="2">
                  <c:v>56.716936294748422</c:v>
                </c:pt>
                <c:pt idx="3">
                  <c:v>20.647230580239146</c:v>
                </c:pt>
                <c:pt idx="4">
                  <c:v>23.553217646316313</c:v>
                </c:pt>
                <c:pt idx="5">
                  <c:v>21.973830966561195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309232"/>
        <c:axId val="278310800"/>
      </c:scatterChart>
      <c:catAx>
        <c:axId val="27830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278310800"/>
        <c:crosses val="autoZero"/>
        <c:auto val="1"/>
        <c:lblAlgn val="ctr"/>
        <c:lblOffset val="100"/>
        <c:noMultiLvlLbl val="0"/>
      </c:catAx>
      <c:valAx>
        <c:axId val="27831080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278309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077720231495121"/>
          <c:y val="5.417943153708956E-2"/>
          <c:w val="0.61784131261667163"/>
          <c:h val="0.1003734011865737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9.2.2026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DDED6F6-D3FA-7057-D0B4-D794BC16CA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213291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Sisällysluettelo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1</a:t>
            </a:r>
            <a:endParaRPr lang="fi-FI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2</a:t>
            </a:r>
            <a:endParaRPr lang="fi-FI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3</a:t>
            </a:r>
            <a:endParaRPr lang="fi-FI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4</a:t>
            </a:r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5</a:t>
            </a:r>
            <a:endParaRPr lang="fi-FI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6</a:t>
            </a:r>
            <a:endParaRPr lang="fi-FI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7</a:t>
            </a:r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8</a:t>
            </a:r>
            <a:endParaRPr lang="fi-FI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9</a:t>
            </a:r>
            <a:endParaRPr lang="fi-FI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F6E8A96A-E8BE-EEE4-93DC-E79D481D82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(ei alaviitett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58E7C099-17E5-34FA-1942-4964333D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</a:t>
            </a:r>
            <a:endParaRPr lang="fi-FI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1FE16DB2-58F7-2F91-8F7D-ED6BCCDA6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09182" y="9173846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algn="r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1D8114A8-45D8-A86A-0AF6-61D846D8E7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080EB96B-478A-8AE2-27F7-926F79D694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8897263-C6EF-E093-D461-003EAAADC2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DAD14AA-6818-CA92-9594-F418DCF9A1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5F67D9C8-1663-4679-6EE4-7D9CC8730C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CAEB81C1-A404-BDCB-1B78-72E8B9A2A6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357E41F-E6AD-E172-CE9B-4674BBE6AB6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BC4367F6-270E-B49B-AD71-D356A29D8AB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353D6A6-263B-2B52-C163-BE4C6C88C4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fi-FI" dirty="0"/>
              <a:t>Prosessikaavio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Prosessi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8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7</a:t>
            </a:r>
            <a:endParaRPr lang="fi-FI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6</a:t>
            </a:r>
            <a:endParaRPr lang="fi-FI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4E59F8B-CBC2-6423-C0F8-95029B9B47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bo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Sisältöboksi</a:t>
            </a:r>
            <a:endParaRPr lang="fi-FI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8C7E0B75-46F0-A697-EB79-E395BCCC3B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lainaus tähän</a:t>
            </a:r>
            <a:endParaRPr lang="fi-FI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fi-FI" dirty="0"/>
              <a:t>Lisää henkilön nimi tähän</a:t>
            </a:r>
            <a:endParaRPr lang="fi-FI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henkilön titteli ja organisaatio tähän</a:t>
            </a:r>
            <a:endParaRPr lang="fi-FI"/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032F6FC1-22D8-BB40-0664-7C9AD8C6CB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fi-FI" dirty="0"/>
              <a:t>Syötä otsikko, esim. organisaation nimi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8" y="1321003"/>
            <a:ext cx="7721601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fi-FI" sz="2400" cap="all" baseline="0" dirty="0">
                <a:solidFill>
                  <a:schemeClr val="tx2"/>
                </a:solidFill>
              </a:rPr>
              <a:t>KIRJOITA TÄHÄN</a:t>
            </a:r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fi-FI" dirty="0"/>
              <a:t>Lisää logo</a:t>
            </a:r>
            <a:endParaRPr lang="fi-FI"/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AFF4AF52-A427-098F-2A0E-76B2D64EC3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ma (vanh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pic>
        <p:nvPicPr>
          <p:cNvPr id="7" name="Kuva 6" descr="Kuva, joka sisältää kohteen teksti, Fontti, ympyrä, logo&#10;&#10;Tekoälyllä luotu sisältö voi olla virheellistä.">
            <a:extLst>
              <a:ext uri="{FF2B5EF4-FFF2-40B4-BE49-F238E27FC236}">
                <a16:creationId xmlns:a16="http://schemas.microsoft.com/office/drawing/2014/main" id="{26AFC373-757D-D99B-8CAC-50A52472C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15" y="1223963"/>
            <a:ext cx="7872019" cy="7606272"/>
          </a:xfrm>
          <a:prstGeom prst="rect">
            <a:avLst/>
          </a:prstGeom>
        </p:spPr>
      </p:pic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09B74B3E-D4FE-CDE4-4128-77A1CFB64A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55915875-36A5-8D41-0638-75679B3028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C69AB818-1031-203D-4070-E445CB993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060699"/>
            <a:ext cx="7772400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299" y="3060698"/>
            <a:ext cx="7807325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A3691375-8A9B-02F8-5C49-3DD6CF6B9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4446146"/>
            <a:ext cx="7736681" cy="46520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4436591"/>
            <a:ext cx="7774782" cy="46616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F0765765-8096-B165-F72C-165C9EB22F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DD0535A9-BF8E-0BAC-BD68-46B9FB1BA93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8644769-4221-87EB-8199-FBA46A5973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7AF1740-6FD1-7E52-F2AC-B3DA66F1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23142" y="9644266"/>
            <a:ext cx="4114800" cy="414104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29226E4-F3D2-45D2-A4B8-0A214E03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0100" y="9631516"/>
            <a:ext cx="4204023" cy="426854"/>
          </a:xfrm>
        </p:spPr>
        <p:txBody>
          <a:bodyPr/>
          <a:lstStyle>
            <a:lvl1pPr>
              <a:defRPr sz="1470" b="0"/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TÄHÄN YLÄOTSIKKO ISOILLA KIRJAIMILLA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19319B4D-2260-6598-98F2-9B015F9167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29A1BE31-50E3-E502-B376-A80738B85D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45375" y="1223963"/>
            <a:ext cx="9620250" cy="7596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0475" y="3576638"/>
            <a:ext cx="5897563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C31067A9-7D3B-196D-57CE-A91C6D3B52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4125" y="3576638"/>
            <a:ext cx="5899150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AAB470EF-4362-B822-F541-7A44DDCBDB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D1614526-5579-D49F-D494-278535721E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56D63159-0577-AE62-55B5-97E49C3C91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40" y="53071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9506" y="2116667"/>
            <a:ext cx="16031690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984" y="9613030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20.12.2023</a:t>
            </a:r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EA52353F-5D3A-231B-9997-944785F3EEBF}"/>
              </a:ext>
            </a:extLst>
          </p:cNvPr>
          <p:cNvSpPr txBox="1"/>
          <p:nvPr userDrawn="1"/>
        </p:nvSpPr>
        <p:spPr>
          <a:xfrm>
            <a:off x="3505200" y="9651266"/>
            <a:ext cx="9848850" cy="361922"/>
          </a:xfrm>
          <a:prstGeom prst="rect">
            <a:avLst/>
          </a:prstGeom>
          <a:noFill/>
        </p:spPr>
        <p:txBody>
          <a:bodyPr vert="horz" lIns="130861" tIns="68792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47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19010068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BB3D80FC-3672-E39A-A421-9833230C30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389A2FB6-5A8A-CF1A-95C9-DAE3DCF1C5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47301A0-DE15-FCD0-3F76-2F64014943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0" name="Kuva 9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106F3ECF-3244-34EA-B493-9385A3684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D8CC8E05-4782-3366-A316-38CD4591DE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0C273148-FADF-97ED-2D2A-5FB181769A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FA3E18E-4E97-B777-C84A-0B8C372783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939" dirty="0"/>
                <a:t>  </a:t>
              </a:r>
              <a:endParaRPr lang="fi-FI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  <a:endParaRPr lang="fi-FI"/>
          </a:p>
          <a:p>
            <a:pPr lvl="1"/>
            <a:r>
              <a:rPr lang="fi-FI" dirty="0"/>
              <a:t>toinen taso</a:t>
            </a:r>
            <a:endParaRPr lang="fi-FI"/>
          </a:p>
          <a:p>
            <a:pPr lvl="2"/>
            <a:r>
              <a:rPr lang="fi-FI" dirty="0"/>
              <a:t>kolmas taso</a:t>
            </a:r>
            <a:endParaRPr lang="fi-FI"/>
          </a:p>
          <a:p>
            <a:pPr lvl="3"/>
            <a:r>
              <a:rPr lang="fi-FI" dirty="0"/>
              <a:t>neljäs taso</a:t>
            </a:r>
            <a:endParaRPr lang="fi-FI"/>
          </a:p>
          <a:p>
            <a:pPr lvl="4"/>
            <a:r>
              <a:rPr lang="fi-FI" dirty="0"/>
              <a:t>viides taso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FFFFFF"/>
                </a:solidFill>
                <a:latin typeface="+mn-lt"/>
              </a:rPr>
              <a:t>©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Metsäteollisuus</a:t>
            </a:r>
            <a:r>
              <a:rPr lang="fi-FI" sz="1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ry</a:t>
            </a:r>
            <a:endParaRPr lang="fi-FI" sz="1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Kuva 8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1292165-2A51-8976-54B0-3BED0415D362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9" y="8820150"/>
            <a:ext cx="2288983" cy="3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  <p:sldLayoutId id="2147483684" r:id="rId36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9876309-5B06-492E-9A2D-BE30070311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C96D624-ADCD-44C2-8EC9-C5AFDA13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155" y="745356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Puukauppa Suomessa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67379102"/>
              </p:ext>
            </p:extLst>
          </p:nvPr>
        </p:nvGraphicFramePr>
        <p:xfrm>
          <a:off x="1128155" y="2068273"/>
          <a:ext cx="16031690" cy="6393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3FFD25D1-F034-FED8-3944-36DC595E515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27730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168739AD-8648-42A2-99D6-2BBBF9F12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33912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Kumulatiiviset puun ostomäärät yksityismetsistä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DFF4D9E-EE36-4237-89F3-F6D6336465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2</a:t>
            </a:fld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72491270"/>
              </p:ext>
            </p:extLst>
          </p:nvPr>
        </p:nvGraphicFramePr>
        <p:xfrm>
          <a:off x="1127565" y="2056829"/>
          <a:ext cx="16031690" cy="6390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n paikkamerkki 5">
            <a:extLst>
              <a:ext uri="{FF2B5EF4-FFF2-40B4-BE49-F238E27FC236}">
                <a16:creationId xmlns:a16="http://schemas.microsoft.com/office/drawing/2014/main" id="{2BA92A64-70CE-C004-B515-3E69FA0E388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90266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F6E2873-3DC4-4438-84E0-5E77C18C0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26E85BA-657C-47E0-9AAE-78C21A0E9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310" y="787770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Kumulatiiviset puun ostomäärät yksityismetsistä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41204762"/>
              </p:ext>
            </p:extLst>
          </p:nvPr>
        </p:nvGraphicFramePr>
        <p:xfrm>
          <a:off x="1139310" y="2110687"/>
          <a:ext cx="16031690" cy="668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2A37B97A-4DAF-021F-9247-E6E6BBD45E24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ry, Luke</a:t>
            </a:r>
          </a:p>
        </p:txBody>
      </p:sp>
    </p:spTree>
    <p:extLst>
      <p:ext uri="{BB962C8B-B14F-4D97-AF65-F5344CB8AC3E}">
        <p14:creationId xmlns:p14="http://schemas.microsoft.com/office/powerpoint/2010/main" val="20053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4F538F0-240A-456A-88D3-917EE6A55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4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98286E9-6F3F-4546-BD42-5AE74C5D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967" y="733913"/>
            <a:ext cx="15710066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Kantohinnat Suomessa 2021–2026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9E5E21BE-5507-447E-A7FB-7FD5B71486D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8233389"/>
              </p:ext>
            </p:extLst>
          </p:nvPr>
        </p:nvGraphicFramePr>
        <p:xfrm>
          <a:off x="1288967" y="2056830"/>
          <a:ext cx="15710066" cy="6753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05DC605E-D2D6-9BE3-385A-E1F2272C67A5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05740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29E9C40-2676-439F-8878-2668A7A3F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5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4B4E3BE-37E8-412D-8EA8-931FCC871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33906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Tukkipuun kantohinnat Suomessa 2025–2026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E16483B2-EB7F-4B4A-91EB-6336B644C9D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94370075"/>
              </p:ext>
            </p:extLst>
          </p:nvPr>
        </p:nvGraphicFramePr>
        <p:xfrm>
          <a:off x="1127565" y="2056824"/>
          <a:ext cx="16031691" cy="676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E3A5D9F5-4955-A7C6-33F1-8C4F1BF9C5E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76113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B2A464F-81A0-4DF3-AA94-430914664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6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9767A0C-47A0-410C-A96C-8BBA48BA7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44218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Kuitupuun kantohinnat Suomessa 2025–2026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77C65742-1F14-4961-8070-24D496B2DA4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22318898"/>
              </p:ext>
            </p:extLst>
          </p:nvPr>
        </p:nvGraphicFramePr>
        <p:xfrm>
          <a:off x="1127565" y="2067148"/>
          <a:ext cx="16031690" cy="675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923BDB7B-DD7F-DFA4-D954-E803B91A8712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4062524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36C9DE-0A93-4F9E-8280-EA8C9D195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7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4903F4F-D45F-4DB6-B751-6811410F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377" y="742285"/>
            <a:ext cx="15710066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Kantohinnat hakkuutavoittain, viikko 6/2025 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58591909"/>
              </p:ext>
            </p:extLst>
          </p:nvPr>
        </p:nvGraphicFramePr>
        <p:xfrm>
          <a:off x="1288377" y="2065203"/>
          <a:ext cx="15710066" cy="646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8C707E3D-5762-43E9-9866-B416B382FAA7}"/>
              </a:ext>
            </a:extLst>
          </p:cNvPr>
          <p:cNvSpPr txBox="1"/>
          <p:nvPr/>
        </p:nvSpPr>
        <p:spPr>
          <a:xfrm>
            <a:off x="1822175" y="2065202"/>
            <a:ext cx="1314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>
                <a:solidFill>
                  <a:schemeClr val="accent6"/>
                </a:solidFill>
              </a:rPr>
              <a:t>EUR/</a:t>
            </a:r>
            <a:r>
              <a:rPr lang="en-US" sz="1800" dirty="0">
                <a:solidFill>
                  <a:schemeClr val="accent6"/>
                </a:solidFill>
              </a:rPr>
              <a:t>m³</a:t>
            </a:r>
            <a:endParaRPr lang="fi-FI" sz="1800" baseline="30000" dirty="0">
              <a:solidFill>
                <a:schemeClr val="accent6"/>
              </a:solidFill>
            </a:endParaRPr>
          </a:p>
        </p:txBody>
      </p:sp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8A74CC08-EFBE-5623-8D4B-29B68C5C2D79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1583798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fi-FI&quot;,&quot;unit&quot;:&quot;Yleinen&quot;,&quot;postalAddress&quot;:&quot;&quot;,&quot;postalCode&quot;:&quot;&quot;,&quot;postOffice&quot;:&quot;&quot;,&quot;streetAddress&quot;:&quot;Snellmaninkatu 13&quot;,&quot;streetPostOffice&quot;:&quot;00170 Helsinki&quot;,&quot;tel&quot;:&quot;09 132 61&quot;,&quot;fax&quot;:&quot;&quot;,&quot;email&quot;:&quot;etunimi.sukunimi@forestindustries.fi&quot;,&quot;www&quot;:&quot;www.metsateollisuus.fi&quot;,&quot;companyInfo&quot;:&quot;&quot;,&quot;addressLayout&quot;:&quot;9118ba33-9118-9118-9118-9118ba331b56&quot;,&quot;companyName&quot;:&quot;Metsäteollisuus ry&quot;,&quot;domicile&quot;:&quot;Helsinki&quot;,&quot;customFields&quot;:null}"/>
  <p:tag name="KAMELEONDOCUMENT" val="{&quot;content&quot;:&quot;b105ff8f-dd61-45dd-8537-30dd613703f5&quot;,&quot;module&quot;:&quot;ef23504f-7fcd-4484-b491-9ebeb84fe42b&quot;,&quot;language&quot;:&quot;fi-FI&quot;,&quot;author&quot;:&quot;1d56afa2-0c2d-42f5-be82-f734c510cec9&quot;,&quot;properties&quot;:{&quot;AuthorName&quot;:&quot;Liimatainen Elias&quot;,&quot;AuthorTitle&quot;:&quot;&quot;,&quot;AuthorEmail&quot;:&quot;elias.liimatainen@forestindustries.fi&quot;,&quot;AuthorPhone&quot;:&quot;0407506090&quot;,&quot;CompanyList&quot;:&quot;Metsäteollisuus ry&quot;,&quot;SiteList&quot;:&quot;Yleinen&quot;,&quot;AuthorMobile&quot;:&quot;+358407506090&quot;,&quot;AuthorDepartment&quot;:&quot;Taloustiimi&quot;,&quot;ddate&quot;:&quot;20.10.2025&quot;,&quot;dtitle&quot;:null,&quot;dsubtitle&quot;:null},&quot;raw&quot;:{&quot;ddate&quot;:&quot;2025-10-20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Metry uusi pohja 2025.pptx" id="{D2836F5C-63CC-4E9C-BE5E-CAE6C6CB92E3}" vid="{03AF7056-FC02-4799-BC2A-D1175CDDF4A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15BE812A</Template>
  <TotalTime>96</TotalTime>
  <Words>133</Words>
  <Application>Microsoft Office PowerPoint</Application>
  <PresentationFormat>Mukautettu</PresentationFormat>
  <Paragraphs>31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Wingdings</vt:lpstr>
      <vt:lpstr>Segoe UI</vt:lpstr>
      <vt:lpstr>Calibri</vt:lpstr>
      <vt:lpstr>Arial</vt:lpstr>
      <vt:lpstr>Aptos</vt:lpstr>
      <vt:lpstr>Office-teema</vt:lpstr>
      <vt:lpstr>Puukauppa Suomessa</vt:lpstr>
      <vt:lpstr>Kumulatiiviset puun ostomäärät yksityismetsistä</vt:lpstr>
      <vt:lpstr>Kumulatiiviset puun ostomäärät yksityismetsistä</vt:lpstr>
      <vt:lpstr>Kantohinnat Suomessa 2021–2026</vt:lpstr>
      <vt:lpstr>Tukkipuun kantohinnat Suomessa 2025–2026</vt:lpstr>
      <vt:lpstr>Kuitupuun kantohinnat Suomessa 2025–2026</vt:lpstr>
      <vt:lpstr>Kantohinnat hakkuutavoittain, viikko 6/2025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Liimatainen Elias</dc:creator>
  <cp:lastModifiedBy>Liimatainen Elias</cp:lastModifiedBy>
  <cp:revision>24</cp:revision>
  <dcterms:created xsi:type="dcterms:W3CDTF">2025-10-20T06:36:41Z</dcterms:created>
  <dcterms:modified xsi:type="dcterms:W3CDTF">2026-02-09T11:45:00Z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16c8f7-5329-45c1-b6df-378d2db7d954_Enabled">
    <vt:lpwstr>true</vt:lpwstr>
  </property>
  <property fmtid="{D5CDD505-2E9C-101B-9397-08002B2CF9AE}" pid="3" name="MSIP_Label_b616c8f7-5329-45c1-b6df-378d2db7d954_SetDate">
    <vt:lpwstr>2025-11-24T12:28:05Z</vt:lpwstr>
  </property>
  <property fmtid="{D5CDD505-2E9C-101B-9397-08002B2CF9AE}" pid="4" name="MSIP_Label_b616c8f7-5329-45c1-b6df-378d2db7d954_Method">
    <vt:lpwstr>Privileged</vt:lpwstr>
  </property>
  <property fmtid="{D5CDD505-2E9C-101B-9397-08002B2CF9AE}" pid="5" name="MSIP_Label_b616c8f7-5329-45c1-b6df-378d2db7d954_Name">
    <vt:lpwstr>General</vt:lpwstr>
  </property>
  <property fmtid="{D5CDD505-2E9C-101B-9397-08002B2CF9AE}" pid="6" name="MSIP_Label_b616c8f7-5329-45c1-b6df-378d2db7d954_SiteId">
    <vt:lpwstr>ef23504f-7fcd-4484-b491-9ebeb84fe42b</vt:lpwstr>
  </property>
  <property fmtid="{D5CDD505-2E9C-101B-9397-08002B2CF9AE}" pid="7" name="MSIP_Label_b616c8f7-5329-45c1-b6df-378d2db7d954_ActionId">
    <vt:lpwstr>6082e409-f162-4b18-a3ca-23ec95ef6f1f</vt:lpwstr>
  </property>
  <property fmtid="{D5CDD505-2E9C-101B-9397-08002B2CF9AE}" pid="8" name="MSIP_Label_b616c8f7-5329-45c1-b6df-378d2db7d954_ContentBits">
    <vt:lpwstr>0</vt:lpwstr>
  </property>
  <property fmtid="{D5CDD505-2E9C-101B-9397-08002B2CF9AE}" pid="9" name="MSIP_Label_b616c8f7-5329-45c1-b6df-378d2db7d954_Tag">
    <vt:lpwstr>10, 0, 1, 1</vt:lpwstr>
  </property>
</Properties>
</file>