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442414.96000000008</c:v>
                </c:pt>
                <c:pt idx="44">
                  <c:v>392486.20999999996</c:v>
                </c:pt>
                <c:pt idx="45">
                  <c:v>488893.66</c:v>
                </c:pt>
                <c:pt idx="46">
                  <c:v>434522.46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77.561289498849803</c:v>
                </c:pt>
                <c:pt idx="301">
                  <c:v>76.648068714001951</c:v>
                </c:pt>
                <c:pt idx="302">
                  <c:v>76.176287362479897</c:v>
                </c:pt>
                <c:pt idx="303">
                  <c:v>75.520063164144631</c:v>
                </c:pt>
                <c:pt idx="304">
                  <c:v>75.253402797390066</c:v>
                </c:pt>
                <c:pt idx="305">
                  <c:v>75.213192070135733</c:v>
                </c:pt>
                <c:pt idx="306">
                  <c:v>74.844570472583598</c:v>
                </c:pt>
                <c:pt idx="307">
                  <c:v>74.57248911999045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  <c:pt idx="301">
                  <c:v>77.975309272485291</c:v>
                </c:pt>
                <c:pt idx="302">
                  <c:v>77.638367274986877</c:v>
                </c:pt>
                <c:pt idx="303">
                  <c:v>77.182306419857625</c:v>
                </c:pt>
                <c:pt idx="304">
                  <c:v>77.221492251313691</c:v>
                </c:pt>
                <c:pt idx="305">
                  <c:v>77.17072097446723</c:v>
                </c:pt>
                <c:pt idx="306">
                  <c:v>76.954804891999188</c:v>
                </c:pt>
                <c:pt idx="307">
                  <c:v>77.041185822540541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61.850056739648366</c:v>
                </c:pt>
                <c:pt idx="301">
                  <c:v>61.032073371902335</c:v>
                </c:pt>
                <c:pt idx="302">
                  <c:v>60.424937895420875</c:v>
                </c:pt>
                <c:pt idx="303">
                  <c:v>60.391648735208925</c:v>
                </c:pt>
                <c:pt idx="304">
                  <c:v>59.892222672863021</c:v>
                </c:pt>
                <c:pt idx="305">
                  <c:v>59.741492003682772</c:v>
                </c:pt>
                <c:pt idx="306">
                  <c:v>59.729701220655905</c:v>
                </c:pt>
                <c:pt idx="307">
                  <c:v>59.007193300495011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27.681850645276995</c:v>
                </c:pt>
                <c:pt idx="302">
                  <c:v>27.355235595258279</c:v>
                </c:pt>
                <c:pt idx="303">
                  <c:v>26.781298836997319</c:v>
                </c:pt>
                <c:pt idx="304">
                  <c:v>26.337189975877624</c:v>
                </c:pt>
                <c:pt idx="305">
                  <c:v>25.566475785127505</c:v>
                </c:pt>
                <c:pt idx="306">
                  <c:v>25.161789129201562</c:v>
                </c:pt>
                <c:pt idx="307">
                  <c:v>24.659692845003583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29.216042698040123</c:v>
                </c:pt>
                <c:pt idx="302">
                  <c:v>28.731326852479224</c:v>
                </c:pt>
                <c:pt idx="303">
                  <c:v>28.108074474338267</c:v>
                </c:pt>
                <c:pt idx="304">
                  <c:v>27.866165035483956</c:v>
                </c:pt>
                <c:pt idx="305">
                  <c:v>27.431497512183821</c:v>
                </c:pt>
                <c:pt idx="306">
                  <c:v>26.922085830997855</c:v>
                </c:pt>
                <c:pt idx="307">
                  <c:v>26.802472830598855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27.667732645171174</c:v>
                </c:pt>
                <c:pt idx="301">
                  <c:v>27.178168689882046</c:v>
                </c:pt>
                <c:pt idx="302">
                  <c:v>26.791660327421681</c:v>
                </c:pt>
                <c:pt idx="303">
                  <c:v>26.34131798270754</c:v>
                </c:pt>
                <c:pt idx="304">
                  <c:v>25.884004742185908</c:v>
                </c:pt>
                <c:pt idx="305">
                  <c:v>25.51082113802893</c:v>
                </c:pt>
                <c:pt idx="306">
                  <c:v>25.016805318693397</c:v>
                </c:pt>
                <c:pt idx="307">
                  <c:v>24.554401030143204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79.66392333296487</c:v>
                </c:pt>
                <c:pt idx="1">
                  <c:v>79.516394456854499</c:v>
                </c:pt>
                <c:pt idx="2">
                  <c:v>79.770605175649735</c:v>
                </c:pt>
                <c:pt idx="3">
                  <c:v>80.050291398477555</c:v>
                </c:pt>
                <c:pt idx="4">
                  <c:v>80.197164763524782</c:v>
                </c:pt>
                <c:pt idx="5">
                  <c:v>80.777475408325671</c:v>
                </c:pt>
                <c:pt idx="6">
                  <c:v>80.733486020899477</c:v>
                </c:pt>
                <c:pt idx="7">
                  <c:v>80.733486020899477</c:v>
                </c:pt>
                <c:pt idx="8">
                  <c:v>80.4809985753825</c:v>
                </c:pt>
                <c:pt idx="9">
                  <c:v>80.56095441610239</c:v>
                </c:pt>
                <c:pt idx="10">
                  <c:v>80.550318476143829</c:v>
                </c:pt>
                <c:pt idx="11">
                  <c:v>80.495263047586207</c:v>
                </c:pt>
                <c:pt idx="12">
                  <c:v>80.706331020255107</c:v>
                </c:pt>
                <c:pt idx="13">
                  <c:v>80.775053034712016</c:v>
                </c:pt>
                <c:pt idx="14">
                  <c:v>80.727457629491298</c:v>
                </c:pt>
                <c:pt idx="15">
                  <c:v>80.84884748183579</c:v>
                </c:pt>
                <c:pt idx="16">
                  <c:v>80.811658077045109</c:v>
                </c:pt>
                <c:pt idx="17">
                  <c:v>80.922569994356593</c:v>
                </c:pt>
                <c:pt idx="18">
                  <c:v>81.475019765580385</c:v>
                </c:pt>
                <c:pt idx="19">
                  <c:v>81.7980074154531</c:v>
                </c:pt>
                <c:pt idx="20">
                  <c:v>82.012893386417105</c:v>
                </c:pt>
                <c:pt idx="21">
                  <c:v>82.415438041969452</c:v>
                </c:pt>
                <c:pt idx="22">
                  <c:v>82.666812147429752</c:v>
                </c:pt>
                <c:pt idx="23">
                  <c:v>83.091896712776972</c:v>
                </c:pt>
                <c:pt idx="24">
                  <c:v>83.436894246495797</c:v>
                </c:pt>
                <c:pt idx="25">
                  <c:v>83.666135087804378</c:v>
                </c:pt>
                <c:pt idx="26">
                  <c:v>83.81520524273688</c:v>
                </c:pt>
                <c:pt idx="27">
                  <c:v>83.657895504701614</c:v>
                </c:pt>
                <c:pt idx="28">
                  <c:v>83.985362781327737</c:v>
                </c:pt>
                <c:pt idx="29">
                  <c:v>83.880361284323229</c:v>
                </c:pt>
                <c:pt idx="30">
                  <c:v>83.890738740405112</c:v>
                </c:pt>
                <c:pt idx="31">
                  <c:v>84.133680637483309</c:v>
                </c:pt>
                <c:pt idx="32">
                  <c:v>83.526650873417239</c:v>
                </c:pt>
                <c:pt idx="33">
                  <c:v>83.445483554518404</c:v>
                </c:pt>
                <c:pt idx="34">
                  <c:v>83.169494193088951</c:v>
                </c:pt>
                <c:pt idx="35">
                  <c:v>82.831153476307179</c:v>
                </c:pt>
                <c:pt idx="36">
                  <c:v>81.998423537990618</c:v>
                </c:pt>
                <c:pt idx="37">
                  <c:v>81.194170578551947</c:v>
                </c:pt>
                <c:pt idx="38">
                  <c:v>80.549452591883394</c:v>
                </c:pt>
                <c:pt idx="39">
                  <c:v>80.033087720102998</c:v>
                </c:pt>
                <c:pt idx="40">
                  <c:v>80.053405684808553</c:v>
                </c:pt>
                <c:pt idx="41">
                  <c:v>79.779336001501065</c:v>
                </c:pt>
                <c:pt idx="42">
                  <c:v>79.466536746671323</c:v>
                </c:pt>
                <c:pt idx="43">
                  <c:v>79.184965631282068</c:v>
                </c:pt>
                <c:pt idx="44">
                  <c:v>78.431289437370552</c:v>
                </c:pt>
                <c:pt idx="45">
                  <c:v>77.561289498849803</c:v>
                </c:pt>
                <c:pt idx="46">
                  <c:v>76.648068714001951</c:v>
                </c:pt>
                <c:pt idx="47">
                  <c:v>76.176287362479897</c:v>
                </c:pt>
                <c:pt idx="48">
                  <c:v>75.520063164144631</c:v>
                </c:pt>
                <c:pt idx="49">
                  <c:v>75.253402797390066</c:v>
                </c:pt>
                <c:pt idx="50">
                  <c:v>75.213192070135733</c:v>
                </c:pt>
                <c:pt idx="51">
                  <c:v>74.844570472583598</c:v>
                </c:pt>
                <c:pt idx="52">
                  <c:v>74.57248911999045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81.942107006317897</c:v>
                </c:pt>
                <c:pt idx="1">
                  <c:v>82.00463004935402</c:v>
                </c:pt>
                <c:pt idx="2">
                  <c:v>82.335060965170186</c:v>
                </c:pt>
                <c:pt idx="3">
                  <c:v>82.467340085148578</c:v>
                </c:pt>
                <c:pt idx="4">
                  <c:v>82.547146861469443</c:v>
                </c:pt>
                <c:pt idx="5">
                  <c:v>82.701494821373515</c:v>
                </c:pt>
                <c:pt idx="6">
                  <c:v>82.649904720988602</c:v>
                </c:pt>
                <c:pt idx="7">
                  <c:v>82.649904720988602</c:v>
                </c:pt>
                <c:pt idx="8">
                  <c:v>82.510843077091991</c:v>
                </c:pt>
                <c:pt idx="9">
                  <c:v>82.370082160516773</c:v>
                </c:pt>
                <c:pt idx="10">
                  <c:v>82.32038584898882</c:v>
                </c:pt>
                <c:pt idx="11">
                  <c:v>82.151198784521881</c:v>
                </c:pt>
                <c:pt idx="12">
                  <c:v>82.146069482919799</c:v>
                </c:pt>
                <c:pt idx="13">
                  <c:v>82.149262939459476</c:v>
                </c:pt>
                <c:pt idx="14">
                  <c:v>82.149114315901869</c:v>
                </c:pt>
                <c:pt idx="15">
                  <c:v>82.305389619872201</c:v>
                </c:pt>
                <c:pt idx="16">
                  <c:v>82.405905662657503</c:v>
                </c:pt>
                <c:pt idx="17">
                  <c:v>82.783786499339655</c:v>
                </c:pt>
                <c:pt idx="18">
                  <c:v>83.180229170235933</c:v>
                </c:pt>
                <c:pt idx="19">
                  <c:v>83.570361622054264</c:v>
                </c:pt>
                <c:pt idx="20">
                  <c:v>83.813057367207165</c:v>
                </c:pt>
                <c:pt idx="21">
                  <c:v>84.025920384563904</c:v>
                </c:pt>
                <c:pt idx="22">
                  <c:v>84.300969982970997</c:v>
                </c:pt>
                <c:pt idx="23">
                  <c:v>84.689440261761021</c:v>
                </c:pt>
                <c:pt idx="24">
                  <c:v>84.911573957386935</c:v>
                </c:pt>
                <c:pt idx="25">
                  <c:v>85.254311393106619</c:v>
                </c:pt>
                <c:pt idx="26">
                  <c:v>85.38154107947112</c:v>
                </c:pt>
                <c:pt idx="27">
                  <c:v>85.259057013755523</c:v>
                </c:pt>
                <c:pt idx="28">
                  <c:v>85.406353937646017</c:v>
                </c:pt>
                <c:pt idx="29">
                  <c:v>85.23063465709356</c:v>
                </c:pt>
                <c:pt idx="30">
                  <c:v>85.150014816499379</c:v>
                </c:pt>
                <c:pt idx="31">
                  <c:v>85.113018044345282</c:v>
                </c:pt>
                <c:pt idx="32">
                  <c:v>84.746477543911197</c:v>
                </c:pt>
                <c:pt idx="33">
                  <c:v>84.738784548987624</c:v>
                </c:pt>
                <c:pt idx="34">
                  <c:v>84.538124501447129</c:v>
                </c:pt>
                <c:pt idx="35">
                  <c:v>84.236715599819874</c:v>
                </c:pt>
                <c:pt idx="36">
                  <c:v>83.215972262002737</c:v>
                </c:pt>
                <c:pt idx="37">
                  <c:v>82.139429769349562</c:v>
                </c:pt>
                <c:pt idx="38">
                  <c:v>81.29107503718339</c:v>
                </c:pt>
                <c:pt idx="39">
                  <c:v>80.90109800965655</c:v>
                </c:pt>
                <c:pt idx="40">
                  <c:v>80.832679422419588</c:v>
                </c:pt>
                <c:pt idx="41">
                  <c:v>80.983016216138523</c:v>
                </c:pt>
                <c:pt idx="42">
                  <c:v>80.718154096530526</c:v>
                </c:pt>
                <c:pt idx="43">
                  <c:v>80.343892205655266</c:v>
                </c:pt>
                <c:pt idx="44">
                  <c:v>79.649297518985094</c:v>
                </c:pt>
                <c:pt idx="45">
                  <c:v>78.352162690362007</c:v>
                </c:pt>
                <c:pt idx="46">
                  <c:v>77.975309272485291</c:v>
                </c:pt>
                <c:pt idx="47">
                  <c:v>77.638367274986877</c:v>
                </c:pt>
                <c:pt idx="48">
                  <c:v>77.182306419857625</c:v>
                </c:pt>
                <c:pt idx="49">
                  <c:v>77.221492251313677</c:v>
                </c:pt>
                <c:pt idx="50">
                  <c:v>77.170720974467201</c:v>
                </c:pt>
                <c:pt idx="51">
                  <c:v>76.954804891999188</c:v>
                </c:pt>
                <c:pt idx="52">
                  <c:v>77.041185822540541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64.449530607614236</c:v>
                </c:pt>
                <c:pt idx="1">
                  <c:v>64.68564560481812</c:v>
                </c:pt>
                <c:pt idx="2">
                  <c:v>64.684157774538718</c:v>
                </c:pt>
                <c:pt idx="3">
                  <c:v>64.826775603057044</c:v>
                </c:pt>
                <c:pt idx="4">
                  <c:v>64.824843701361232</c:v>
                </c:pt>
                <c:pt idx="5">
                  <c:v>64.679209018239902</c:v>
                </c:pt>
                <c:pt idx="6">
                  <c:v>64.519312781547754</c:v>
                </c:pt>
                <c:pt idx="7">
                  <c:v>64.519312781547754</c:v>
                </c:pt>
                <c:pt idx="8">
                  <c:v>64.978312185640377</c:v>
                </c:pt>
                <c:pt idx="9">
                  <c:v>64.624228471817602</c:v>
                </c:pt>
                <c:pt idx="10">
                  <c:v>64.62014646157445</c:v>
                </c:pt>
                <c:pt idx="11">
                  <c:v>64.799055856667209</c:v>
                </c:pt>
                <c:pt idx="12">
                  <c:v>64.445958847377383</c:v>
                </c:pt>
                <c:pt idx="13">
                  <c:v>64.513321816392235</c:v>
                </c:pt>
                <c:pt idx="14">
                  <c:v>64.273528485445794</c:v>
                </c:pt>
                <c:pt idx="15">
                  <c:v>64.112764289807089</c:v>
                </c:pt>
                <c:pt idx="16">
                  <c:v>64.561129433547421</c:v>
                </c:pt>
                <c:pt idx="17">
                  <c:v>64.801243221227807</c:v>
                </c:pt>
                <c:pt idx="18">
                  <c:v>65.352167165037713</c:v>
                </c:pt>
                <c:pt idx="19">
                  <c:v>66.16572440445664</c:v>
                </c:pt>
                <c:pt idx="20">
                  <c:v>66.198046567642734</c:v>
                </c:pt>
                <c:pt idx="21">
                  <c:v>66.480677184713031</c:v>
                </c:pt>
                <c:pt idx="22">
                  <c:v>66.626884578100416</c:v>
                </c:pt>
                <c:pt idx="23">
                  <c:v>66.360835657341383</c:v>
                </c:pt>
                <c:pt idx="24">
                  <c:v>66.523137102115243</c:v>
                </c:pt>
                <c:pt idx="25">
                  <c:v>66.967235850861286</c:v>
                </c:pt>
                <c:pt idx="26">
                  <c:v>66.996480467435532</c:v>
                </c:pt>
                <c:pt idx="27">
                  <c:v>66.962102028085425</c:v>
                </c:pt>
                <c:pt idx="28">
                  <c:v>67.52077112002884</c:v>
                </c:pt>
                <c:pt idx="29">
                  <c:v>67.48907497074029</c:v>
                </c:pt>
                <c:pt idx="30">
                  <c:v>67.724096378167388</c:v>
                </c:pt>
                <c:pt idx="31">
                  <c:v>68.399307527132507</c:v>
                </c:pt>
                <c:pt idx="32">
                  <c:v>67.514239947781718</c:v>
                </c:pt>
                <c:pt idx="33">
                  <c:v>67.275236110709145</c:v>
                </c:pt>
                <c:pt idx="34">
                  <c:v>66.851444670061809</c:v>
                </c:pt>
                <c:pt idx="35">
                  <c:v>66.198334760602833</c:v>
                </c:pt>
                <c:pt idx="36">
                  <c:v>66.128136345166581</c:v>
                </c:pt>
                <c:pt idx="37">
                  <c:v>64.864557318912901</c:v>
                </c:pt>
                <c:pt idx="38">
                  <c:v>63.909747325768642</c:v>
                </c:pt>
                <c:pt idx="39">
                  <c:v>62.772149953272056</c:v>
                </c:pt>
                <c:pt idx="40">
                  <c:v>62.627180336435401</c:v>
                </c:pt>
                <c:pt idx="41">
                  <c:v>62.964323515997393</c:v>
                </c:pt>
                <c:pt idx="42">
                  <c:v>63.037573605715643</c:v>
                </c:pt>
                <c:pt idx="43">
                  <c:v>63.270245415313823</c:v>
                </c:pt>
                <c:pt idx="44">
                  <c:v>62.54230920670819</c:v>
                </c:pt>
                <c:pt idx="45">
                  <c:v>61.850056739648366</c:v>
                </c:pt>
                <c:pt idx="46">
                  <c:v>61.032073371902335</c:v>
                </c:pt>
                <c:pt idx="47">
                  <c:v>60.424937895420875</c:v>
                </c:pt>
                <c:pt idx="48">
                  <c:v>60.391648735208925</c:v>
                </c:pt>
                <c:pt idx="49">
                  <c:v>59.892222672863028</c:v>
                </c:pt>
                <c:pt idx="50">
                  <c:v>59.741492003682787</c:v>
                </c:pt>
                <c:pt idx="51">
                  <c:v>59.729701220655905</c:v>
                </c:pt>
                <c:pt idx="52">
                  <c:v>59.007193300495011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31.769794570981244</c:v>
                </c:pt>
                <c:pt idx="1">
                  <c:v>31.375789456485762</c:v>
                </c:pt>
                <c:pt idx="2">
                  <c:v>31.470988960352628</c:v>
                </c:pt>
                <c:pt idx="3">
                  <c:v>31.512918076510999</c:v>
                </c:pt>
                <c:pt idx="4">
                  <c:v>31.491027151389318</c:v>
                </c:pt>
                <c:pt idx="5">
                  <c:v>32.054750128134479</c:v>
                </c:pt>
                <c:pt idx="6">
                  <c:v>31.6887308603736</c:v>
                </c:pt>
                <c:pt idx="7">
                  <c:v>31.6887308603736</c:v>
                </c:pt>
                <c:pt idx="8">
                  <c:v>31.567774524972616</c:v>
                </c:pt>
                <c:pt idx="9">
                  <c:v>31.448404167061387</c:v>
                </c:pt>
                <c:pt idx="10">
                  <c:v>31.425283149599672</c:v>
                </c:pt>
                <c:pt idx="11">
                  <c:v>31.352668542596899</c:v>
                </c:pt>
                <c:pt idx="12">
                  <c:v>31.431563913044982</c:v>
                </c:pt>
                <c:pt idx="13">
                  <c:v>31.523716624632726</c:v>
                </c:pt>
                <c:pt idx="14">
                  <c:v>31.419336804436966</c:v>
                </c:pt>
                <c:pt idx="15">
                  <c:v>31.454783294045882</c:v>
                </c:pt>
                <c:pt idx="16">
                  <c:v>31.476069272041425</c:v>
                </c:pt>
                <c:pt idx="17">
                  <c:v>31.488341992420402</c:v>
                </c:pt>
                <c:pt idx="18">
                  <c:v>32.092708386942952</c:v>
                </c:pt>
                <c:pt idx="19">
                  <c:v>32.353859566203184</c:v>
                </c:pt>
                <c:pt idx="20">
                  <c:v>32.513281275381367</c:v>
                </c:pt>
                <c:pt idx="21">
                  <c:v>32.941403959225667</c:v>
                </c:pt>
                <c:pt idx="22">
                  <c:v>33.050131362504651</c:v>
                </c:pt>
                <c:pt idx="23">
                  <c:v>33.19042856485374</c:v>
                </c:pt>
                <c:pt idx="24">
                  <c:v>33.476086987572273</c:v>
                </c:pt>
                <c:pt idx="25">
                  <c:v>33.574404197055273</c:v>
                </c:pt>
                <c:pt idx="26">
                  <c:v>33.840018830117366</c:v>
                </c:pt>
                <c:pt idx="27">
                  <c:v>33.820604733632592</c:v>
                </c:pt>
                <c:pt idx="28">
                  <c:v>33.936497191056219</c:v>
                </c:pt>
                <c:pt idx="29">
                  <c:v>33.948782115597105</c:v>
                </c:pt>
                <c:pt idx="30">
                  <c:v>33.900174288236578</c:v>
                </c:pt>
                <c:pt idx="31">
                  <c:v>34.329897991657312</c:v>
                </c:pt>
                <c:pt idx="32">
                  <c:v>34.092304105605315</c:v>
                </c:pt>
                <c:pt idx="33">
                  <c:v>34.097919892561457</c:v>
                </c:pt>
                <c:pt idx="34">
                  <c:v>33.899590329175531</c:v>
                </c:pt>
                <c:pt idx="35">
                  <c:v>33.482410400718003</c:v>
                </c:pt>
                <c:pt idx="36">
                  <c:v>32.685116946406481</c:v>
                </c:pt>
                <c:pt idx="37">
                  <c:v>31.662830977599832</c:v>
                </c:pt>
                <c:pt idx="38">
                  <c:v>31.184389341285158</c:v>
                </c:pt>
                <c:pt idx="39">
                  <c:v>30.564775232173332</c:v>
                </c:pt>
                <c:pt idx="40">
                  <c:v>30.481011926370972</c:v>
                </c:pt>
                <c:pt idx="41">
                  <c:v>30.442294501782552</c:v>
                </c:pt>
                <c:pt idx="42">
                  <c:v>30.10849108936447</c:v>
                </c:pt>
                <c:pt idx="43">
                  <c:v>29.814111364474059</c:v>
                </c:pt>
                <c:pt idx="44">
                  <c:v>29.107546648927649</c:v>
                </c:pt>
                <c:pt idx="45">
                  <c:v>28.124593485467262</c:v>
                </c:pt>
                <c:pt idx="46">
                  <c:v>27.681850645276995</c:v>
                </c:pt>
                <c:pt idx="47">
                  <c:v>27.355235595258279</c:v>
                </c:pt>
                <c:pt idx="48">
                  <c:v>26.781298836997319</c:v>
                </c:pt>
                <c:pt idx="49">
                  <c:v>26.337189975877624</c:v>
                </c:pt>
                <c:pt idx="50">
                  <c:v>25.566475785127505</c:v>
                </c:pt>
                <c:pt idx="51">
                  <c:v>25.161789129201562</c:v>
                </c:pt>
                <c:pt idx="52">
                  <c:v>24.659692845003583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33.366789959271003</c:v>
                </c:pt>
                <c:pt idx="1">
                  <c:v>33.173551459970383</c:v>
                </c:pt>
                <c:pt idx="2">
                  <c:v>33.356763830969378</c:v>
                </c:pt>
                <c:pt idx="3">
                  <c:v>33.307180334802638</c:v>
                </c:pt>
                <c:pt idx="4">
                  <c:v>33.285837210141324</c:v>
                </c:pt>
                <c:pt idx="5">
                  <c:v>33.592171214971671</c:v>
                </c:pt>
                <c:pt idx="6">
                  <c:v>32.911678872958518</c:v>
                </c:pt>
                <c:pt idx="7">
                  <c:v>32.911678872958518</c:v>
                </c:pt>
                <c:pt idx="8">
                  <c:v>33.076591119461739</c:v>
                </c:pt>
                <c:pt idx="9">
                  <c:v>32.984578452432039</c:v>
                </c:pt>
                <c:pt idx="10">
                  <c:v>32.975414590356536</c:v>
                </c:pt>
                <c:pt idx="11">
                  <c:v>33.016444911956206</c:v>
                </c:pt>
                <c:pt idx="12">
                  <c:v>32.959612521747552</c:v>
                </c:pt>
                <c:pt idx="13">
                  <c:v>33.040526052410279</c:v>
                </c:pt>
                <c:pt idx="14">
                  <c:v>33.175218055269077</c:v>
                </c:pt>
                <c:pt idx="15">
                  <c:v>33.266884658587607</c:v>
                </c:pt>
                <c:pt idx="16">
                  <c:v>33.584019121715833</c:v>
                </c:pt>
                <c:pt idx="17">
                  <c:v>33.752169408003709</c:v>
                </c:pt>
                <c:pt idx="18">
                  <c:v>33.996157188202403</c:v>
                </c:pt>
                <c:pt idx="19">
                  <c:v>34.338321925922976</c:v>
                </c:pt>
                <c:pt idx="20">
                  <c:v>34.420931133528896</c:v>
                </c:pt>
                <c:pt idx="21">
                  <c:v>34.784368201771244</c:v>
                </c:pt>
                <c:pt idx="22">
                  <c:v>34.949206969324095</c:v>
                </c:pt>
                <c:pt idx="23">
                  <c:v>35.013583325089122</c:v>
                </c:pt>
                <c:pt idx="24">
                  <c:v>35.19129469056098</c:v>
                </c:pt>
                <c:pt idx="25">
                  <c:v>35.265081936913518</c:v>
                </c:pt>
                <c:pt idx="26">
                  <c:v>35.357164682879755</c:v>
                </c:pt>
                <c:pt idx="27">
                  <c:v>35.485471567249029</c:v>
                </c:pt>
                <c:pt idx="28">
                  <c:v>35.66231504487714</c:v>
                </c:pt>
                <c:pt idx="29">
                  <c:v>35.595486617810558</c:v>
                </c:pt>
                <c:pt idx="30">
                  <c:v>35.641617464383074</c:v>
                </c:pt>
                <c:pt idx="31">
                  <c:v>35.794532326858871</c:v>
                </c:pt>
                <c:pt idx="32">
                  <c:v>35.367364599677124</c:v>
                </c:pt>
                <c:pt idx="33">
                  <c:v>35.463168484977025</c:v>
                </c:pt>
                <c:pt idx="34">
                  <c:v>35.254417098453914</c:v>
                </c:pt>
                <c:pt idx="35">
                  <c:v>34.693503285892696</c:v>
                </c:pt>
                <c:pt idx="36">
                  <c:v>34.177389045904853</c:v>
                </c:pt>
                <c:pt idx="37">
                  <c:v>33.144402528540688</c:v>
                </c:pt>
                <c:pt idx="38">
                  <c:v>33.019713656628724</c:v>
                </c:pt>
                <c:pt idx="39">
                  <c:v>32.582982849231044</c:v>
                </c:pt>
                <c:pt idx="40">
                  <c:v>32.468480966592054</c:v>
                </c:pt>
                <c:pt idx="41">
                  <c:v>32.534635475397366</c:v>
                </c:pt>
                <c:pt idx="42">
                  <c:v>32.034714869313639</c:v>
                </c:pt>
                <c:pt idx="43">
                  <c:v>31.75866874118671</c:v>
                </c:pt>
                <c:pt idx="44">
                  <c:v>31.136665831376259</c:v>
                </c:pt>
                <c:pt idx="45">
                  <c:v>29.680473899599487</c:v>
                </c:pt>
                <c:pt idx="46">
                  <c:v>29.216042698040123</c:v>
                </c:pt>
                <c:pt idx="47">
                  <c:v>28.731326852479224</c:v>
                </c:pt>
                <c:pt idx="48">
                  <c:v>28.108074474338267</c:v>
                </c:pt>
                <c:pt idx="49">
                  <c:v>27.866165035483959</c:v>
                </c:pt>
                <c:pt idx="50">
                  <c:v>27.431497512183807</c:v>
                </c:pt>
                <c:pt idx="51">
                  <c:v>26.922085830997855</c:v>
                </c:pt>
                <c:pt idx="52">
                  <c:v>26.802472830598855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32.123867543139653</c:v>
                </c:pt>
                <c:pt idx="1">
                  <c:v>31.948209609091769</c:v>
                </c:pt>
                <c:pt idx="2">
                  <c:v>32.091126587750296</c:v>
                </c:pt>
                <c:pt idx="3">
                  <c:v>32.059197685229698</c:v>
                </c:pt>
                <c:pt idx="4">
                  <c:v>32.155788014209911</c:v>
                </c:pt>
                <c:pt idx="5">
                  <c:v>32.446793610510632</c:v>
                </c:pt>
                <c:pt idx="6">
                  <c:v>31.94002317254737</c:v>
                </c:pt>
                <c:pt idx="7">
                  <c:v>31.94002317254737</c:v>
                </c:pt>
                <c:pt idx="8">
                  <c:v>31.791525492628899</c:v>
                </c:pt>
                <c:pt idx="9">
                  <c:v>31.730058945440934</c:v>
                </c:pt>
                <c:pt idx="10">
                  <c:v>31.690563293303772</c:v>
                </c:pt>
                <c:pt idx="11">
                  <c:v>31.64480192639007</c:v>
                </c:pt>
                <c:pt idx="12">
                  <c:v>31.660644539360224</c:v>
                </c:pt>
                <c:pt idx="13">
                  <c:v>31.690977742441042</c:v>
                </c:pt>
                <c:pt idx="14">
                  <c:v>31.554736527765076</c:v>
                </c:pt>
                <c:pt idx="15">
                  <c:v>31.584041912788287</c:v>
                </c:pt>
                <c:pt idx="16">
                  <c:v>31.862253663340539</c:v>
                </c:pt>
                <c:pt idx="17">
                  <c:v>31.847534304928342</c:v>
                </c:pt>
                <c:pt idx="18">
                  <c:v>32.579737402949604</c:v>
                </c:pt>
                <c:pt idx="19">
                  <c:v>32.993343185622251</c:v>
                </c:pt>
                <c:pt idx="20">
                  <c:v>33.143799926287144</c:v>
                </c:pt>
                <c:pt idx="21">
                  <c:v>33.656304066708621</c:v>
                </c:pt>
                <c:pt idx="22">
                  <c:v>33.603803218431793</c:v>
                </c:pt>
                <c:pt idx="23">
                  <c:v>33.675046495633566</c:v>
                </c:pt>
                <c:pt idx="24">
                  <c:v>33.808010960143065</c:v>
                </c:pt>
                <c:pt idx="25">
                  <c:v>33.957727052257496</c:v>
                </c:pt>
                <c:pt idx="26">
                  <c:v>34.178714259777649</c:v>
                </c:pt>
                <c:pt idx="27">
                  <c:v>34.114008560784086</c:v>
                </c:pt>
                <c:pt idx="28">
                  <c:v>34.27983649463156</c:v>
                </c:pt>
                <c:pt idx="29">
                  <c:v>34.230574201118557</c:v>
                </c:pt>
                <c:pt idx="30">
                  <c:v>34.255041907829927</c:v>
                </c:pt>
                <c:pt idx="31">
                  <c:v>34.541096590243995</c:v>
                </c:pt>
                <c:pt idx="32">
                  <c:v>34.272730810444415</c:v>
                </c:pt>
                <c:pt idx="33">
                  <c:v>34.172695444682752</c:v>
                </c:pt>
                <c:pt idx="34">
                  <c:v>33.877910609740475</c:v>
                </c:pt>
                <c:pt idx="35">
                  <c:v>33.62750167166962</c:v>
                </c:pt>
                <c:pt idx="36">
                  <c:v>33.000439099254734</c:v>
                </c:pt>
                <c:pt idx="37">
                  <c:v>32.208703009687774</c:v>
                </c:pt>
                <c:pt idx="38">
                  <c:v>31.646458124885221</c:v>
                </c:pt>
                <c:pt idx="39">
                  <c:v>31.073472233803205</c:v>
                </c:pt>
                <c:pt idx="40">
                  <c:v>30.802149985408374</c:v>
                </c:pt>
                <c:pt idx="41">
                  <c:v>30.782189275625907</c:v>
                </c:pt>
                <c:pt idx="42">
                  <c:v>30.309085493530493</c:v>
                </c:pt>
                <c:pt idx="43">
                  <c:v>29.759573615749961</c:v>
                </c:pt>
                <c:pt idx="44">
                  <c:v>29.015077607901294</c:v>
                </c:pt>
                <c:pt idx="45">
                  <c:v>27.667732645171174</c:v>
                </c:pt>
                <c:pt idx="46">
                  <c:v>27.178168689882046</c:v>
                </c:pt>
                <c:pt idx="47">
                  <c:v>26.791660327421681</c:v>
                </c:pt>
                <c:pt idx="48">
                  <c:v>26.34131798270754</c:v>
                </c:pt>
                <c:pt idx="49">
                  <c:v>25.884004742185908</c:v>
                </c:pt>
                <c:pt idx="50">
                  <c:v>25.510821138028934</c:v>
                </c:pt>
                <c:pt idx="51">
                  <c:v>25.016805318693397</c:v>
                </c:pt>
                <c:pt idx="52">
                  <c:v>24.554401030143204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76.845722992552055</c:v>
                </c:pt>
                <c:pt idx="1">
                  <c:v>78.311932684600649</c:v>
                </c:pt>
                <c:pt idx="2">
                  <c:v>61.334017240782579</c:v>
                </c:pt>
                <c:pt idx="3">
                  <c:v>27.233451997133319</c:v>
                </c:pt>
                <c:pt idx="4">
                  <c:v>28.707386760913248</c:v>
                </c:pt>
                <c:pt idx="5">
                  <c:v>26.973732384392243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68.04765382267945</c:v>
                </c:pt>
                <c:pt idx="1">
                  <c:v>69.228271459487672</c:v>
                </c:pt>
                <c:pt idx="2">
                  <c:v>53.522228862237</c:v>
                </c:pt>
                <c:pt idx="3">
                  <c:v>23.791276900639019</c:v>
                </c:pt>
                <c:pt idx="4">
                  <c:v>25.396667038770339</c:v>
                </c:pt>
                <c:pt idx="5">
                  <c:v>23.651387902814804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48.647527857844928</c:v>
                </c:pt>
                <c:pt idx="1">
                  <c:v>44.828851934134867</c:v>
                </c:pt>
                <c:pt idx="2">
                  <c:v>37.322235501678904</c:v>
                </c:pt>
                <c:pt idx="3">
                  <c:v>19.345518521622225</c:v>
                </c:pt>
                <c:pt idx="4">
                  <c:v>19.894660918782343</c:v>
                </c:pt>
                <c:pt idx="5">
                  <c:v>18.719898509194024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74.572682636347537</c:v>
                </c:pt>
                <c:pt idx="1">
                  <c:v>77.041232962250206</c:v>
                </c:pt>
                <c:pt idx="2">
                  <c:v>59.007193300495018</c:v>
                </c:pt>
                <c:pt idx="3">
                  <c:v>24.65980960570986</c:v>
                </c:pt>
                <c:pt idx="4">
                  <c:v>26.802472830598866</c:v>
                </c:pt>
                <c:pt idx="5">
                  <c:v>24.554429388741706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6077293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6300553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6487811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632092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8340043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1085767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47/2025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7630023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33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Wingdings</vt:lpstr>
      <vt:lpstr>Arial</vt:lpstr>
      <vt:lpstr>Segoe UI</vt:lpstr>
      <vt:lpstr>Calibri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47/2025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Huhtala-Hedman Ville</cp:lastModifiedBy>
  <cp:revision>10</cp:revision>
  <dcterms:created xsi:type="dcterms:W3CDTF">2025-10-20T06:36:41Z</dcterms:created>
  <dcterms:modified xsi:type="dcterms:W3CDTF">2025-11-24T12:29:59Z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