
<file path=[Content_Types].xml><?xml version="1.0" encoding="utf-8"?>
<Types xmlns="http://schemas.openxmlformats.org/package/2006/content-types">
  <Default Extension="bin" ContentType="image/png"/>
  <Default Extension="fntdata" ContentType="application/x-fontdata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sldIdLst>
    <p:sldId id="258" r:id="rId2"/>
    <p:sldId id="259" r:id="rId3"/>
    <p:sldId id="260" r:id="rId4"/>
    <p:sldId id="262" r:id="rId5"/>
    <p:sldId id="263" r:id="rId6"/>
    <p:sldId id="261" r:id="rId7"/>
    <p:sldId id="264" r:id="rId8"/>
  </p:sldIdLst>
  <p:sldSz cx="18288000" cy="10080625"/>
  <p:notesSz cx="6858000" cy="9144000"/>
  <p:embeddedFontLst>
    <p:embeddedFont>
      <p:font typeface="Segoe UI" panose="020B0502040204020203" pitchFamily="34" charset="0"/>
      <p:regular r:id="rId10"/>
      <p:bold r:id="rId11"/>
      <p:italic r:id="rId12"/>
      <p:boldItalic r:id="rId13"/>
    </p:embeddedFont>
  </p:embeddedFontLst>
  <p:custDataLst>
    <p:tags r:id="rId14"/>
  </p:custDataLst>
  <p:defaultTextStyle>
    <a:defPPr>
      <a:defRPr lang="fi-FI"/>
    </a:defPPr>
    <a:lvl1pPr marL="0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1pPr>
    <a:lvl2pPr marL="680817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2pPr>
    <a:lvl3pPr marL="1361633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3pPr>
    <a:lvl4pPr marL="2042450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4pPr>
    <a:lvl5pPr marL="2723266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5pPr>
    <a:lvl6pPr marL="3404083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6pPr>
    <a:lvl7pPr marL="4084899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7pPr>
    <a:lvl8pPr marL="4765716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8pPr>
    <a:lvl9pPr marL="5446532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C6E"/>
    <a:srgbClr val="84B014"/>
    <a:srgbClr val="4DA33C"/>
    <a:srgbClr val="000000"/>
    <a:srgbClr val="FFFFFF"/>
    <a:srgbClr val="26262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88" autoAdjust="0"/>
  </p:normalViewPr>
  <p:slideViewPr>
    <p:cSldViewPr snapToGrid="0">
      <p:cViewPr varScale="1">
        <p:scale>
          <a:sx n="66" d="100"/>
          <a:sy n="66" d="100"/>
        </p:scale>
        <p:origin x="1050" y="2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P:\Tilastot\Puuraaka_aine\Ostom&#228;&#228;r&#228;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P:\Tilastot\Puuraaka_aine\Ostom&#228;&#228;r&#228;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P:\Tilastot\Puuraaka_aine\Ostom&#228;&#228;r&#228;t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P:\Tilastot\Puuraaka_aine\Kantohinnat_alueittai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metsa\shares\yleiset\Yhteiset\Tilastot\Puuraaka_aine\Kantohinnat_alueittai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P:\Tilastot\Puuraaka_aine\Kantohinnat_alueittai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metsa\shares\yleiset\Yhteiset\Puukauppa\Viikkotilasto_Raportit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fi-FI" sz="2000" b="0" noProof="0">
                <a:solidFill>
                  <a:schemeClr val="accent6"/>
                </a:solidFill>
              </a:defRPr>
            </a:pPr>
            <a:r>
              <a:rPr lang="fi-FI" sz="2000" b="0" noProof="0" dirty="0">
                <a:solidFill>
                  <a:schemeClr val="accent6"/>
                </a:solidFill>
              </a:rPr>
              <a:t>Metsäteollisuus ry:n jäsenten viikoittainen puun ostomäärä yksityismetsistä, noin 80 % kaikista puukaupoista</a:t>
            </a:r>
          </a:p>
        </c:rich>
      </c:tx>
      <c:layout>
        <c:manualLayout>
          <c:xMode val="edge"/>
          <c:yMode val="edge"/>
          <c:x val="0.14801951634543831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4740955405854136E-2"/>
          <c:y val="9.1874212562532726E-2"/>
          <c:w val="0.94051924471216852"/>
          <c:h val="0.843959594809213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Vk!$M$2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val>
            <c:numRef>
              <c:f>Vk!$M$3:$M$54</c:f>
              <c:numCache>
                <c:formatCode>#,##0</c:formatCode>
                <c:ptCount val="52"/>
                <c:pt idx="0">
                  <c:v>560137.75999999989</c:v>
                </c:pt>
                <c:pt idx="1">
                  <c:v>560137.75999999989</c:v>
                </c:pt>
                <c:pt idx="2">
                  <c:v>761793.52000000014</c:v>
                </c:pt>
                <c:pt idx="3">
                  <c:v>793859.46</c:v>
                </c:pt>
                <c:pt idx="4">
                  <c:v>872730.3</c:v>
                </c:pt>
                <c:pt idx="5">
                  <c:v>619334.29</c:v>
                </c:pt>
                <c:pt idx="6">
                  <c:v>532542.17999999993</c:v>
                </c:pt>
                <c:pt idx="7">
                  <c:v>635880.30000000005</c:v>
                </c:pt>
                <c:pt idx="8">
                  <c:v>687212.06</c:v>
                </c:pt>
                <c:pt idx="9">
                  <c:v>422742.42</c:v>
                </c:pt>
                <c:pt idx="10">
                  <c:v>481218.29699999996</c:v>
                </c:pt>
                <c:pt idx="11">
                  <c:v>570851.91</c:v>
                </c:pt>
                <c:pt idx="12">
                  <c:v>626338.16000000015</c:v>
                </c:pt>
                <c:pt idx="13">
                  <c:v>703218.32000000007</c:v>
                </c:pt>
                <c:pt idx="14">
                  <c:v>641710.96</c:v>
                </c:pt>
                <c:pt idx="15">
                  <c:v>633245.97</c:v>
                </c:pt>
                <c:pt idx="16">
                  <c:v>701004.33</c:v>
                </c:pt>
                <c:pt idx="17">
                  <c:v>966785.96999999986</c:v>
                </c:pt>
                <c:pt idx="18">
                  <c:v>827949.83999999985</c:v>
                </c:pt>
                <c:pt idx="19">
                  <c:v>985087.35000000009</c:v>
                </c:pt>
                <c:pt idx="20">
                  <c:v>1154136.1499999997</c:v>
                </c:pt>
                <c:pt idx="21">
                  <c:v>1964330.6100000003</c:v>
                </c:pt>
                <c:pt idx="22">
                  <c:v>806595.47999999986</c:v>
                </c:pt>
                <c:pt idx="23">
                  <c:v>674642.83000000007</c:v>
                </c:pt>
                <c:pt idx="24">
                  <c:v>687232.06</c:v>
                </c:pt>
                <c:pt idx="25">
                  <c:v>762297.39999999991</c:v>
                </c:pt>
                <c:pt idx="26">
                  <c:v>548091.43000000005</c:v>
                </c:pt>
                <c:pt idx="27">
                  <c:v>302059.18000000005</c:v>
                </c:pt>
                <c:pt idx="28">
                  <c:v>191041.36</c:v>
                </c:pt>
                <c:pt idx="29">
                  <c:v>178411.99</c:v>
                </c:pt>
                <c:pt idx="30">
                  <c:v>212400.09999999998</c:v>
                </c:pt>
                <c:pt idx="31">
                  <c:v>310275</c:v>
                </c:pt>
                <c:pt idx="32">
                  <c:v>471029.30000000005</c:v>
                </c:pt>
                <c:pt idx="33">
                  <c:v>427795.05</c:v>
                </c:pt>
                <c:pt idx="34">
                  <c:v>493933.95999999996</c:v>
                </c:pt>
                <c:pt idx="35">
                  <c:v>675602.45000000007</c:v>
                </c:pt>
                <c:pt idx="36">
                  <c:v>352618.25000000006</c:v>
                </c:pt>
                <c:pt idx="37">
                  <c:v>336801.37</c:v>
                </c:pt>
                <c:pt idx="38">
                  <c:v>333131.71000000002</c:v>
                </c:pt>
                <c:pt idx="39">
                  <c:v>415907.5199999999</c:v>
                </c:pt>
                <c:pt idx="40">
                  <c:v>471679.51</c:v>
                </c:pt>
                <c:pt idx="41">
                  <c:v>383146.26</c:v>
                </c:pt>
                <c:pt idx="42">
                  <c:v>462837.69999999995</c:v>
                </c:pt>
                <c:pt idx="43">
                  <c:v>442414.95999999996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96-4E61-B286-41CB46DE8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6276080"/>
        <c:axId val="576276472"/>
      </c:barChart>
      <c:lineChart>
        <c:grouping val="standard"/>
        <c:varyColors val="0"/>
        <c:ser>
          <c:idx val="0"/>
          <c:order val="1"/>
          <c:tx>
            <c:strRef>
              <c:f>Vk!$L$2</c:f>
              <c:strCache>
                <c:ptCount val="1"/>
                <c:pt idx="0">
                  <c:v>2024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val>
            <c:numRef>
              <c:f>Vk!$L$3:$L$54</c:f>
              <c:numCache>
                <c:formatCode>#,##0</c:formatCode>
                <c:ptCount val="52"/>
                <c:pt idx="0">
                  <c:v>528349.88</c:v>
                </c:pt>
                <c:pt idx="1">
                  <c:v>528349.88</c:v>
                </c:pt>
                <c:pt idx="2">
                  <c:v>606762.87</c:v>
                </c:pt>
                <c:pt idx="3">
                  <c:v>629235.19000000006</c:v>
                </c:pt>
                <c:pt idx="4">
                  <c:v>648323.81000000017</c:v>
                </c:pt>
                <c:pt idx="5">
                  <c:v>564441.00999999978</c:v>
                </c:pt>
                <c:pt idx="6">
                  <c:v>561882.17000000004</c:v>
                </c:pt>
                <c:pt idx="7">
                  <c:v>648474.56999999983</c:v>
                </c:pt>
                <c:pt idx="8">
                  <c:v>656535.35000000009</c:v>
                </c:pt>
                <c:pt idx="9">
                  <c:v>435505.14</c:v>
                </c:pt>
                <c:pt idx="10">
                  <c:v>552251.49999999988</c:v>
                </c:pt>
                <c:pt idx="11">
                  <c:v>534452.3899999999</c:v>
                </c:pt>
                <c:pt idx="12">
                  <c:v>534417.06999999995</c:v>
                </c:pt>
                <c:pt idx="13">
                  <c:v>373494.27000000008</c:v>
                </c:pt>
                <c:pt idx="14">
                  <c:v>511121.18</c:v>
                </c:pt>
                <c:pt idx="15">
                  <c:v>619316.87999999989</c:v>
                </c:pt>
                <c:pt idx="16">
                  <c:v>874791.62999999966</c:v>
                </c:pt>
                <c:pt idx="17">
                  <c:v>979732.53</c:v>
                </c:pt>
                <c:pt idx="18">
                  <c:v>659953.33000000019</c:v>
                </c:pt>
                <c:pt idx="19">
                  <c:v>1016535.1800000002</c:v>
                </c:pt>
                <c:pt idx="20">
                  <c:v>1209886.25</c:v>
                </c:pt>
                <c:pt idx="21">
                  <c:v>2093442.3399999996</c:v>
                </c:pt>
                <c:pt idx="22">
                  <c:v>1435784.0199999996</c:v>
                </c:pt>
                <c:pt idx="23">
                  <c:v>776974.76000000024</c:v>
                </c:pt>
                <c:pt idx="24">
                  <c:v>1036648.1999999998</c:v>
                </c:pt>
                <c:pt idx="25">
                  <c:v>887988.81</c:v>
                </c:pt>
                <c:pt idx="26">
                  <c:v>720264.98</c:v>
                </c:pt>
                <c:pt idx="27">
                  <c:v>582002.94000000018</c:v>
                </c:pt>
                <c:pt idx="28">
                  <c:v>355851.16999999993</c:v>
                </c:pt>
                <c:pt idx="29">
                  <c:v>321821.74</c:v>
                </c:pt>
                <c:pt idx="30">
                  <c:v>396577.66</c:v>
                </c:pt>
                <c:pt idx="31">
                  <c:v>429667.35</c:v>
                </c:pt>
                <c:pt idx="32">
                  <c:v>654068.36000000022</c:v>
                </c:pt>
                <c:pt idx="33">
                  <c:v>790769.81999999983</c:v>
                </c:pt>
                <c:pt idx="34">
                  <c:v>665178.84</c:v>
                </c:pt>
                <c:pt idx="35">
                  <c:v>876248.9500000003</c:v>
                </c:pt>
                <c:pt idx="36">
                  <c:v>749764.2699999999</c:v>
                </c:pt>
                <c:pt idx="37">
                  <c:v>795026.06000000017</c:v>
                </c:pt>
                <c:pt idx="38">
                  <c:v>986123.82999999984</c:v>
                </c:pt>
                <c:pt idx="39">
                  <c:v>827197.15999999957</c:v>
                </c:pt>
                <c:pt idx="40">
                  <c:v>781614.39000000013</c:v>
                </c:pt>
                <c:pt idx="41">
                  <c:v>773038.7200000002</c:v>
                </c:pt>
                <c:pt idx="42">
                  <c:v>787004.16000000015</c:v>
                </c:pt>
                <c:pt idx="43">
                  <c:v>921759.85999999987</c:v>
                </c:pt>
                <c:pt idx="44">
                  <c:v>1114433.6599999999</c:v>
                </c:pt>
                <c:pt idx="45">
                  <c:v>927017.42999999993</c:v>
                </c:pt>
                <c:pt idx="46">
                  <c:v>888091.91</c:v>
                </c:pt>
                <c:pt idx="47">
                  <c:v>1034335.8500000002</c:v>
                </c:pt>
                <c:pt idx="48">
                  <c:v>933767.20000000019</c:v>
                </c:pt>
                <c:pt idx="49">
                  <c:v>883884.03000000026</c:v>
                </c:pt>
                <c:pt idx="50">
                  <c:v>877829.03999999992</c:v>
                </c:pt>
                <c:pt idx="51">
                  <c:v>100254.71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E96-4E61-B286-41CB46DE882B}"/>
            </c:ext>
          </c:extLst>
        </c:ser>
        <c:ser>
          <c:idx val="2"/>
          <c:order val="2"/>
          <c:tx>
            <c:strRef>
              <c:f>Vk!$K$2</c:f>
              <c:strCache>
                <c:ptCount val="1"/>
                <c:pt idx="0">
                  <c:v>2023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val>
            <c:numRef>
              <c:f>Vk!$K$3:$K$54</c:f>
              <c:numCache>
                <c:formatCode>#,##0</c:formatCode>
                <c:ptCount val="52"/>
                <c:pt idx="0">
                  <c:v>744764.19999999984</c:v>
                </c:pt>
                <c:pt idx="1">
                  <c:v>744764.19999999984</c:v>
                </c:pt>
                <c:pt idx="2">
                  <c:v>742830.09</c:v>
                </c:pt>
                <c:pt idx="3">
                  <c:v>626662.27999999991</c:v>
                </c:pt>
                <c:pt idx="4">
                  <c:v>813952.31999999972</c:v>
                </c:pt>
                <c:pt idx="5">
                  <c:v>633416.64000000013</c:v>
                </c:pt>
                <c:pt idx="6">
                  <c:v>597824.81000000006</c:v>
                </c:pt>
                <c:pt idx="7">
                  <c:v>646588.6599999998</c:v>
                </c:pt>
                <c:pt idx="8">
                  <c:v>606767.12999999989</c:v>
                </c:pt>
                <c:pt idx="9">
                  <c:v>544455.37999999989</c:v>
                </c:pt>
                <c:pt idx="10">
                  <c:v>630756.05000000005</c:v>
                </c:pt>
                <c:pt idx="11">
                  <c:v>596772.91</c:v>
                </c:pt>
                <c:pt idx="12">
                  <c:v>595202.46</c:v>
                </c:pt>
                <c:pt idx="13">
                  <c:v>500886.5300000002</c:v>
                </c:pt>
                <c:pt idx="14">
                  <c:v>484414.14999999997</c:v>
                </c:pt>
                <c:pt idx="15">
                  <c:v>693254.59999999986</c:v>
                </c:pt>
                <c:pt idx="16">
                  <c:v>1313607.77</c:v>
                </c:pt>
                <c:pt idx="17">
                  <c:v>646612.88000000012</c:v>
                </c:pt>
                <c:pt idx="18">
                  <c:v>907458.10999999987</c:v>
                </c:pt>
                <c:pt idx="19">
                  <c:v>781180.46</c:v>
                </c:pt>
                <c:pt idx="20">
                  <c:v>1388524.33</c:v>
                </c:pt>
                <c:pt idx="21">
                  <c:v>2170652.44</c:v>
                </c:pt>
                <c:pt idx="22">
                  <c:v>991936.53000000026</c:v>
                </c:pt>
                <c:pt idx="23">
                  <c:v>628041.02000000014</c:v>
                </c:pt>
                <c:pt idx="24">
                  <c:v>673360.59999999974</c:v>
                </c:pt>
                <c:pt idx="25">
                  <c:v>582558.91</c:v>
                </c:pt>
                <c:pt idx="26">
                  <c:v>422775.74000000005</c:v>
                </c:pt>
                <c:pt idx="27">
                  <c:v>303112</c:v>
                </c:pt>
                <c:pt idx="28">
                  <c:v>177730.02999999994</c:v>
                </c:pt>
                <c:pt idx="29">
                  <c:v>190408.67</c:v>
                </c:pt>
                <c:pt idx="30">
                  <c:v>339691.86000000004</c:v>
                </c:pt>
                <c:pt idx="31">
                  <c:v>346528.10999999993</c:v>
                </c:pt>
                <c:pt idx="32">
                  <c:v>372618.45999999996</c:v>
                </c:pt>
                <c:pt idx="33">
                  <c:v>462057.02999999985</c:v>
                </c:pt>
                <c:pt idx="34">
                  <c:v>521175.76000000013</c:v>
                </c:pt>
                <c:pt idx="35">
                  <c:v>478360.77</c:v>
                </c:pt>
                <c:pt idx="36">
                  <c:v>501306.9499999999</c:v>
                </c:pt>
                <c:pt idx="37">
                  <c:v>488332.06000000006</c:v>
                </c:pt>
                <c:pt idx="38">
                  <c:v>481972.47999999998</c:v>
                </c:pt>
                <c:pt idx="39">
                  <c:v>547396.42999999993</c:v>
                </c:pt>
                <c:pt idx="40">
                  <c:v>535750.86</c:v>
                </c:pt>
                <c:pt idx="41">
                  <c:v>641152.18999999971</c:v>
                </c:pt>
                <c:pt idx="42">
                  <c:v>648360.5900000002</c:v>
                </c:pt>
                <c:pt idx="43">
                  <c:v>680850.23999999987</c:v>
                </c:pt>
                <c:pt idx="44">
                  <c:v>753753.57999999984</c:v>
                </c:pt>
                <c:pt idx="45">
                  <c:v>668403.09</c:v>
                </c:pt>
                <c:pt idx="46">
                  <c:v>685602.58999999962</c:v>
                </c:pt>
                <c:pt idx="47">
                  <c:v>697811.99</c:v>
                </c:pt>
                <c:pt idx="48">
                  <c:v>520810.6999999999</c:v>
                </c:pt>
                <c:pt idx="49">
                  <c:v>548159.99999999988</c:v>
                </c:pt>
                <c:pt idx="50">
                  <c:v>593232.7200000002</c:v>
                </c:pt>
                <c:pt idx="51">
                  <c:v>116811.1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E96-4E61-B286-41CB46DE882B}"/>
            </c:ext>
          </c:extLst>
        </c:ser>
        <c:ser>
          <c:idx val="3"/>
          <c:order val="3"/>
          <c:tx>
            <c:strRef>
              <c:f>Vk!$J$2</c:f>
              <c:strCache>
                <c:ptCount val="1"/>
                <c:pt idx="0">
                  <c:v>2022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val>
            <c:numRef>
              <c:f>Vk!$J$3:$J$54</c:f>
              <c:numCache>
                <c:formatCode>#,##0</c:formatCode>
                <c:ptCount val="52"/>
                <c:pt idx="0">
                  <c:v>542354.78500000003</c:v>
                </c:pt>
                <c:pt idx="1">
                  <c:v>542354.78500000003</c:v>
                </c:pt>
                <c:pt idx="2">
                  <c:v>574201.48</c:v>
                </c:pt>
                <c:pt idx="3">
                  <c:v>590592.92000000004</c:v>
                </c:pt>
                <c:pt idx="4">
                  <c:v>547541.67000000004</c:v>
                </c:pt>
                <c:pt idx="5">
                  <c:v>459445.26</c:v>
                </c:pt>
                <c:pt idx="6">
                  <c:v>454280.26999999996</c:v>
                </c:pt>
                <c:pt idx="7">
                  <c:v>498295.26999999996</c:v>
                </c:pt>
                <c:pt idx="8">
                  <c:v>415187.00999999989</c:v>
                </c:pt>
                <c:pt idx="9">
                  <c:v>349721.7300000001</c:v>
                </c:pt>
                <c:pt idx="10">
                  <c:v>323395.30999999994</c:v>
                </c:pt>
                <c:pt idx="11">
                  <c:v>376230.87999999989</c:v>
                </c:pt>
                <c:pt idx="12">
                  <c:v>394287.50999999995</c:v>
                </c:pt>
                <c:pt idx="13">
                  <c:v>345810.77</c:v>
                </c:pt>
                <c:pt idx="14">
                  <c:v>335176.55999999994</c:v>
                </c:pt>
                <c:pt idx="15">
                  <c:v>254797.6</c:v>
                </c:pt>
                <c:pt idx="16">
                  <c:v>368980.28</c:v>
                </c:pt>
                <c:pt idx="17">
                  <c:v>523876.66</c:v>
                </c:pt>
                <c:pt idx="18">
                  <c:v>559387.26000000013</c:v>
                </c:pt>
                <c:pt idx="19">
                  <c:v>736494.15</c:v>
                </c:pt>
                <c:pt idx="20">
                  <c:v>823400.31</c:v>
                </c:pt>
                <c:pt idx="21">
                  <c:v>1751546.1299999994</c:v>
                </c:pt>
                <c:pt idx="22">
                  <c:v>664042.14</c:v>
                </c:pt>
                <c:pt idx="23">
                  <c:v>748343.85000000021</c:v>
                </c:pt>
                <c:pt idx="24">
                  <c:v>784657.17000000016</c:v>
                </c:pt>
                <c:pt idx="25">
                  <c:v>1187556.57</c:v>
                </c:pt>
                <c:pt idx="26">
                  <c:v>746015.06000000029</c:v>
                </c:pt>
                <c:pt idx="27">
                  <c:v>434986.86999999994</c:v>
                </c:pt>
                <c:pt idx="28">
                  <c:v>260200.30000000002</c:v>
                </c:pt>
                <c:pt idx="29">
                  <c:v>290197.29000000004</c:v>
                </c:pt>
                <c:pt idx="30">
                  <c:v>412548.30999999994</c:v>
                </c:pt>
                <c:pt idx="31">
                  <c:v>654028.80999999994</c:v>
                </c:pt>
                <c:pt idx="32">
                  <c:v>705553.65</c:v>
                </c:pt>
                <c:pt idx="33">
                  <c:v>760980.16000000015</c:v>
                </c:pt>
                <c:pt idx="34">
                  <c:v>1067732.7099999997</c:v>
                </c:pt>
                <c:pt idx="35">
                  <c:v>902132.49</c:v>
                </c:pt>
                <c:pt idx="36">
                  <c:v>834717.38000000012</c:v>
                </c:pt>
                <c:pt idx="37">
                  <c:v>916786.23999999987</c:v>
                </c:pt>
                <c:pt idx="38">
                  <c:v>936641.75999999989</c:v>
                </c:pt>
                <c:pt idx="39">
                  <c:v>875929.86999999988</c:v>
                </c:pt>
                <c:pt idx="40">
                  <c:v>1008503.94</c:v>
                </c:pt>
                <c:pt idx="41">
                  <c:v>758172.71</c:v>
                </c:pt>
                <c:pt idx="42">
                  <c:v>726359.27</c:v>
                </c:pt>
                <c:pt idx="43">
                  <c:v>1064738.1300000001</c:v>
                </c:pt>
                <c:pt idx="44">
                  <c:v>990661.06999999972</c:v>
                </c:pt>
                <c:pt idx="45">
                  <c:v>1019488.11</c:v>
                </c:pt>
                <c:pt idx="46">
                  <c:v>910139.42000000016</c:v>
                </c:pt>
                <c:pt idx="47">
                  <c:v>1185348.4599999997</c:v>
                </c:pt>
                <c:pt idx="48">
                  <c:v>859531.88</c:v>
                </c:pt>
                <c:pt idx="49">
                  <c:v>903429.33999999973</c:v>
                </c:pt>
                <c:pt idx="50">
                  <c:v>912917.98999999987</c:v>
                </c:pt>
                <c:pt idx="51">
                  <c:v>399058.39999999985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E96-4E61-B286-41CB46DE8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6276080"/>
        <c:axId val="576276472"/>
      </c:lineChart>
      <c:catAx>
        <c:axId val="5762760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accent6"/>
                </a:solidFill>
              </a:defRPr>
            </a:pPr>
            <a:endParaRPr lang="fi-FI"/>
          </a:p>
        </c:txPr>
        <c:crossAx val="576276472"/>
        <c:crosses val="autoZero"/>
        <c:auto val="1"/>
        <c:lblAlgn val="ctr"/>
        <c:lblOffset val="100"/>
        <c:noMultiLvlLbl val="0"/>
      </c:catAx>
      <c:valAx>
        <c:axId val="57627647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800" b="0">
                    <a:solidFill>
                      <a:schemeClr val="accent6"/>
                    </a:solidFill>
                  </a:defRPr>
                </a:pPr>
                <a:r>
                  <a:rPr lang="fi-FI" sz="1800" b="0" dirty="0">
                    <a:solidFill>
                      <a:schemeClr val="accent6"/>
                    </a:solidFill>
                  </a:rPr>
                  <a:t>1 000 </a:t>
                </a:r>
                <a:r>
                  <a:rPr lang="en-US" sz="18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1800" b="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5.4589503664304879E-2"/>
              <c:y val="3.4557451283761344E-2"/>
            </c:manualLayout>
          </c:layout>
          <c:overlay val="0"/>
        </c:title>
        <c:numFmt formatCode="#,###,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576276080"/>
        <c:crosses val="autoZero"/>
        <c:crossBetween val="between"/>
        <c:majorUnit val="500000"/>
      </c:valAx>
    </c:plotArea>
    <c:legend>
      <c:legendPos val="r"/>
      <c:layout>
        <c:manualLayout>
          <c:xMode val="edge"/>
          <c:yMode val="edge"/>
          <c:x val="0.27616976126659137"/>
          <c:y val="9.1194962202694102E-2"/>
          <c:w val="0.44502220289938249"/>
          <c:h val="0.16830190121357463"/>
        </c:manualLayout>
      </c:layout>
      <c:overlay val="0"/>
      <c:txPr>
        <a:bodyPr/>
        <a:lstStyle/>
        <a:p>
          <a:pPr>
            <a:defRPr sz="1800">
              <a:solidFill>
                <a:schemeClr val="accent6"/>
              </a:solidFill>
            </a:defRPr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0">
                <a:solidFill>
                  <a:schemeClr val="accent6"/>
                </a:solidFill>
              </a:defRPr>
            </a:pPr>
            <a:r>
              <a:rPr lang="en-US" sz="2000" b="0" dirty="0" err="1">
                <a:solidFill>
                  <a:schemeClr val="accent6"/>
                </a:solidFill>
              </a:rPr>
              <a:t>Metsäteollisuus</a:t>
            </a:r>
            <a:r>
              <a:rPr lang="en-US" sz="2000" b="0" dirty="0">
                <a:solidFill>
                  <a:schemeClr val="accent6"/>
                </a:solidFill>
              </a:rPr>
              <a:t> </a:t>
            </a:r>
            <a:r>
              <a:rPr lang="en-US" sz="2000" b="0" dirty="0" err="1">
                <a:solidFill>
                  <a:schemeClr val="accent6"/>
                </a:solidFill>
              </a:rPr>
              <a:t>ry:n</a:t>
            </a:r>
            <a:r>
              <a:rPr lang="en-US" sz="2000" b="0" dirty="0">
                <a:solidFill>
                  <a:schemeClr val="accent6"/>
                </a:solidFill>
              </a:rPr>
              <a:t> </a:t>
            </a:r>
            <a:r>
              <a:rPr lang="en-US" sz="2000" b="0" dirty="0" err="1">
                <a:solidFill>
                  <a:schemeClr val="accent6"/>
                </a:solidFill>
              </a:rPr>
              <a:t>jäsenten</a:t>
            </a:r>
            <a:r>
              <a:rPr lang="en-US" sz="2000" b="0" baseline="0" dirty="0">
                <a:solidFill>
                  <a:schemeClr val="accent6"/>
                </a:solidFill>
              </a:rPr>
              <a:t> </a:t>
            </a:r>
            <a:r>
              <a:rPr lang="en-US" sz="2000" b="0" dirty="0" err="1">
                <a:solidFill>
                  <a:schemeClr val="accent6"/>
                </a:solidFill>
              </a:rPr>
              <a:t>puun</a:t>
            </a:r>
            <a:r>
              <a:rPr lang="en-US" sz="2000" b="0" dirty="0">
                <a:solidFill>
                  <a:schemeClr val="accent6"/>
                </a:solidFill>
              </a:rPr>
              <a:t> </a:t>
            </a:r>
            <a:r>
              <a:rPr lang="en-US" sz="2000" b="0" dirty="0" err="1">
                <a:solidFill>
                  <a:schemeClr val="accent6"/>
                </a:solidFill>
              </a:rPr>
              <a:t>ostomäärä</a:t>
            </a:r>
            <a:r>
              <a:rPr lang="en-US" sz="2000" b="0" dirty="0">
                <a:solidFill>
                  <a:schemeClr val="accent6"/>
                </a:solidFill>
              </a:rPr>
              <a:t> </a:t>
            </a:r>
            <a:r>
              <a:rPr lang="en-US" sz="2000" b="0" dirty="0" err="1">
                <a:solidFill>
                  <a:schemeClr val="accent6"/>
                </a:solidFill>
              </a:rPr>
              <a:t>yksityismetsistä</a:t>
            </a:r>
            <a:r>
              <a:rPr lang="en-US" sz="2000" b="0" dirty="0">
                <a:solidFill>
                  <a:schemeClr val="accent6"/>
                </a:solidFill>
              </a:rPr>
              <a:t>,</a:t>
            </a:r>
            <a:r>
              <a:rPr lang="en-US" sz="2000" b="0" baseline="0" dirty="0">
                <a:solidFill>
                  <a:schemeClr val="accent6"/>
                </a:solidFill>
              </a:rPr>
              <a:t> </a:t>
            </a:r>
            <a:r>
              <a:rPr lang="en-US" sz="2000" b="0" baseline="0" dirty="0" err="1">
                <a:solidFill>
                  <a:schemeClr val="accent6"/>
                </a:solidFill>
              </a:rPr>
              <a:t>noin</a:t>
            </a:r>
            <a:r>
              <a:rPr lang="en-US" sz="2000" b="0" baseline="0" dirty="0">
                <a:solidFill>
                  <a:schemeClr val="accent6"/>
                </a:solidFill>
              </a:rPr>
              <a:t> 80 % </a:t>
            </a:r>
            <a:r>
              <a:rPr lang="en-US" sz="2000" b="0" baseline="0" dirty="0" err="1">
                <a:solidFill>
                  <a:schemeClr val="accent6"/>
                </a:solidFill>
              </a:rPr>
              <a:t>kaikista</a:t>
            </a:r>
            <a:r>
              <a:rPr lang="en-US" sz="2000" b="0" baseline="0" dirty="0">
                <a:solidFill>
                  <a:schemeClr val="accent6"/>
                </a:solidFill>
              </a:rPr>
              <a:t> </a:t>
            </a:r>
            <a:r>
              <a:rPr lang="en-US" sz="2000" b="0" baseline="0" dirty="0" err="1">
                <a:solidFill>
                  <a:schemeClr val="accent6"/>
                </a:solidFill>
              </a:rPr>
              <a:t>puukaupoista</a:t>
            </a:r>
            <a:endParaRPr lang="en-US" sz="2000" b="0" dirty="0">
              <a:solidFill>
                <a:schemeClr val="accent6"/>
              </a:solidFill>
            </a:endParaRPr>
          </a:p>
        </c:rich>
      </c:tx>
      <c:layout>
        <c:manualLayout>
          <c:xMode val="edge"/>
          <c:yMode val="edge"/>
          <c:x val="0.16545267529499386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3.4080031439920278E-2"/>
          <c:y val="8.21647787349013E-2"/>
          <c:w val="0.95947815346611087"/>
          <c:h val="0.8500693618900677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Kumu!$M$2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val>
            <c:numRef>
              <c:f>Kumu!$M$3:$M$54</c:f>
              <c:numCache>
                <c:formatCode>#,##0</c:formatCode>
                <c:ptCount val="52"/>
                <c:pt idx="0">
                  <c:v>560137.75999999989</c:v>
                </c:pt>
                <c:pt idx="1">
                  <c:v>1120275.5199999998</c:v>
                </c:pt>
                <c:pt idx="2">
                  <c:v>1882069.04</c:v>
                </c:pt>
                <c:pt idx="3">
                  <c:v>2675928.5</c:v>
                </c:pt>
                <c:pt idx="4">
                  <c:v>3548658.8</c:v>
                </c:pt>
                <c:pt idx="5">
                  <c:v>4167993.09</c:v>
                </c:pt>
                <c:pt idx="6">
                  <c:v>4700535.2699999996</c:v>
                </c:pt>
                <c:pt idx="7">
                  <c:v>5336415.5699999994</c:v>
                </c:pt>
                <c:pt idx="8">
                  <c:v>6023627.629999999</c:v>
                </c:pt>
                <c:pt idx="9">
                  <c:v>6446370.0499999989</c:v>
                </c:pt>
                <c:pt idx="10">
                  <c:v>6927588.3469999991</c:v>
                </c:pt>
                <c:pt idx="11">
                  <c:v>7498440.2569999993</c:v>
                </c:pt>
                <c:pt idx="12">
                  <c:v>8124778.4169999994</c:v>
                </c:pt>
                <c:pt idx="13">
                  <c:v>8827996.7369999997</c:v>
                </c:pt>
                <c:pt idx="14">
                  <c:v>9469707.6970000006</c:v>
                </c:pt>
                <c:pt idx="15">
                  <c:v>10102953.667000001</c:v>
                </c:pt>
                <c:pt idx="16">
                  <c:v>10803957.997000001</c:v>
                </c:pt>
                <c:pt idx="17">
                  <c:v>11770743.967000002</c:v>
                </c:pt>
                <c:pt idx="18">
                  <c:v>12598693.807000002</c:v>
                </c:pt>
                <c:pt idx="19">
                  <c:v>13583781.157000002</c:v>
                </c:pt>
                <c:pt idx="20">
                  <c:v>14737917.307000002</c:v>
                </c:pt>
                <c:pt idx="21">
                  <c:v>16702247.917000003</c:v>
                </c:pt>
                <c:pt idx="22">
                  <c:v>17508843.397000004</c:v>
                </c:pt>
                <c:pt idx="23">
                  <c:v>18183486.227000006</c:v>
                </c:pt>
                <c:pt idx="24">
                  <c:v>18870718.287000004</c:v>
                </c:pt>
                <c:pt idx="25">
                  <c:v>19633015.687000003</c:v>
                </c:pt>
                <c:pt idx="26">
                  <c:v>20181107.117000002</c:v>
                </c:pt>
                <c:pt idx="27">
                  <c:v>20483166.297000002</c:v>
                </c:pt>
                <c:pt idx="28">
                  <c:v>20674207.657000002</c:v>
                </c:pt>
                <c:pt idx="29">
                  <c:v>20852619.647</c:v>
                </c:pt>
                <c:pt idx="30">
                  <c:v>21065019.747000001</c:v>
                </c:pt>
                <c:pt idx="31">
                  <c:v>21375294.747000001</c:v>
                </c:pt>
                <c:pt idx="32">
                  <c:v>21846324.047000002</c:v>
                </c:pt>
                <c:pt idx="33">
                  <c:v>22274119.097000003</c:v>
                </c:pt>
                <c:pt idx="34">
                  <c:v>22768053.057000004</c:v>
                </c:pt>
                <c:pt idx="35">
                  <c:v>23443655.507000003</c:v>
                </c:pt>
                <c:pt idx="36">
                  <c:v>23796273.757000003</c:v>
                </c:pt>
                <c:pt idx="37">
                  <c:v>24133075.127000004</c:v>
                </c:pt>
                <c:pt idx="38">
                  <c:v>24466206.837000005</c:v>
                </c:pt>
                <c:pt idx="39">
                  <c:v>24882114.357000005</c:v>
                </c:pt>
                <c:pt idx="40">
                  <c:v>25353793.867000006</c:v>
                </c:pt>
                <c:pt idx="41">
                  <c:v>25736940.127000008</c:v>
                </c:pt>
                <c:pt idx="42">
                  <c:v>26199777.827000007</c:v>
                </c:pt>
                <c:pt idx="43">
                  <c:v>26642192.787000008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F3-4BA7-B430-F3050DFA1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8238776"/>
        <c:axId val="578239168"/>
      </c:barChart>
      <c:lineChart>
        <c:grouping val="standard"/>
        <c:varyColors val="0"/>
        <c:ser>
          <c:idx val="0"/>
          <c:order val="1"/>
          <c:tx>
            <c:strRef>
              <c:f>Kumu!$L$2</c:f>
              <c:strCache>
                <c:ptCount val="1"/>
                <c:pt idx="0">
                  <c:v>2024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val>
            <c:numRef>
              <c:f>Kumu!$L$3:$L$54</c:f>
              <c:numCache>
                <c:formatCode>#,##0</c:formatCode>
                <c:ptCount val="52"/>
                <c:pt idx="0">
                  <c:v>528349.88</c:v>
                </c:pt>
                <c:pt idx="1">
                  <c:v>1056699.76</c:v>
                </c:pt>
                <c:pt idx="2">
                  <c:v>1663462.63</c:v>
                </c:pt>
                <c:pt idx="3">
                  <c:v>2292697.8199999998</c:v>
                </c:pt>
                <c:pt idx="4">
                  <c:v>2941021.63</c:v>
                </c:pt>
                <c:pt idx="5">
                  <c:v>3505462.6399999997</c:v>
                </c:pt>
                <c:pt idx="6">
                  <c:v>4067344.8099999996</c:v>
                </c:pt>
                <c:pt idx="7">
                  <c:v>4715819.379999999</c:v>
                </c:pt>
                <c:pt idx="8">
                  <c:v>5372354.7299999986</c:v>
                </c:pt>
                <c:pt idx="9">
                  <c:v>5807859.8699999982</c:v>
                </c:pt>
                <c:pt idx="10">
                  <c:v>6360111.3699999982</c:v>
                </c:pt>
                <c:pt idx="11">
                  <c:v>6894563.7599999979</c:v>
                </c:pt>
                <c:pt idx="12">
                  <c:v>7428980.8299999982</c:v>
                </c:pt>
                <c:pt idx="13">
                  <c:v>7802475.0999999987</c:v>
                </c:pt>
                <c:pt idx="14">
                  <c:v>8313596.2799999984</c:v>
                </c:pt>
                <c:pt idx="15">
                  <c:v>8932913.1599999983</c:v>
                </c:pt>
                <c:pt idx="16">
                  <c:v>9807704.7899999972</c:v>
                </c:pt>
                <c:pt idx="17">
                  <c:v>10787437.319999997</c:v>
                </c:pt>
                <c:pt idx="18">
                  <c:v>11447390.649999997</c:v>
                </c:pt>
                <c:pt idx="19">
                  <c:v>12463925.829999996</c:v>
                </c:pt>
                <c:pt idx="20">
                  <c:v>13673812.079999996</c:v>
                </c:pt>
                <c:pt idx="21">
                  <c:v>15767254.419999996</c:v>
                </c:pt>
                <c:pt idx="22">
                  <c:v>17203038.439999998</c:v>
                </c:pt>
                <c:pt idx="23">
                  <c:v>17980013.199999999</c:v>
                </c:pt>
                <c:pt idx="24">
                  <c:v>19016661.399999999</c:v>
                </c:pt>
                <c:pt idx="25">
                  <c:v>19904650.209999997</c:v>
                </c:pt>
                <c:pt idx="26">
                  <c:v>20624915.189999998</c:v>
                </c:pt>
                <c:pt idx="27">
                  <c:v>21206918.129999999</c:v>
                </c:pt>
                <c:pt idx="28">
                  <c:v>21562769.299999997</c:v>
                </c:pt>
                <c:pt idx="29">
                  <c:v>21884591.039999995</c:v>
                </c:pt>
                <c:pt idx="30">
                  <c:v>22281168.699999996</c:v>
                </c:pt>
                <c:pt idx="31">
                  <c:v>22710836.049999997</c:v>
                </c:pt>
                <c:pt idx="32">
                  <c:v>23364904.409999996</c:v>
                </c:pt>
                <c:pt idx="33">
                  <c:v>24155674.229999997</c:v>
                </c:pt>
                <c:pt idx="34">
                  <c:v>24820853.069999997</c:v>
                </c:pt>
                <c:pt idx="35">
                  <c:v>25697102.019999996</c:v>
                </c:pt>
                <c:pt idx="36">
                  <c:v>26446866.289999995</c:v>
                </c:pt>
                <c:pt idx="37">
                  <c:v>27241892.349999994</c:v>
                </c:pt>
                <c:pt idx="38">
                  <c:v>28228016.179999992</c:v>
                </c:pt>
                <c:pt idx="39">
                  <c:v>29055213.339999992</c:v>
                </c:pt>
                <c:pt idx="40">
                  <c:v>29836827.729999993</c:v>
                </c:pt>
                <c:pt idx="41">
                  <c:v>30609866.449999992</c:v>
                </c:pt>
                <c:pt idx="42">
                  <c:v>31396870.609999992</c:v>
                </c:pt>
                <c:pt idx="43">
                  <c:v>32318630.469999991</c:v>
                </c:pt>
                <c:pt idx="44">
                  <c:v>33433064.129999992</c:v>
                </c:pt>
                <c:pt idx="45">
                  <c:v>34360081.559999995</c:v>
                </c:pt>
                <c:pt idx="46">
                  <c:v>35248173.469999991</c:v>
                </c:pt>
                <c:pt idx="47">
                  <c:v>36282509.319999993</c:v>
                </c:pt>
                <c:pt idx="48">
                  <c:v>37216276.519999996</c:v>
                </c:pt>
                <c:pt idx="49">
                  <c:v>38100160.549999997</c:v>
                </c:pt>
                <c:pt idx="50">
                  <c:v>38977989.589999996</c:v>
                </c:pt>
                <c:pt idx="51">
                  <c:v>39078244.299999997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8F3-4BA7-B430-F3050DFA1D75}"/>
            </c:ext>
          </c:extLst>
        </c:ser>
        <c:ser>
          <c:idx val="4"/>
          <c:order val="2"/>
          <c:tx>
            <c:strRef>
              <c:f>Kumu!$K$2</c:f>
              <c:strCache>
                <c:ptCount val="1"/>
                <c:pt idx="0">
                  <c:v>2023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val>
            <c:numRef>
              <c:f>Kumu!$K$3:$K$54</c:f>
              <c:numCache>
                <c:formatCode>#,##0</c:formatCode>
                <c:ptCount val="52"/>
                <c:pt idx="0">
                  <c:v>744764.19999999984</c:v>
                </c:pt>
                <c:pt idx="1">
                  <c:v>1489528.3999999997</c:v>
                </c:pt>
                <c:pt idx="2">
                  <c:v>2232358.4899999998</c:v>
                </c:pt>
                <c:pt idx="3">
                  <c:v>2859020.7699999996</c:v>
                </c:pt>
                <c:pt idx="4">
                  <c:v>3672973.0899999994</c:v>
                </c:pt>
                <c:pt idx="5">
                  <c:v>4306389.7299999995</c:v>
                </c:pt>
                <c:pt idx="6">
                  <c:v>4904214.5399999991</c:v>
                </c:pt>
                <c:pt idx="7">
                  <c:v>5550803.1999999993</c:v>
                </c:pt>
                <c:pt idx="8">
                  <c:v>6157570.3299999991</c:v>
                </c:pt>
                <c:pt idx="9">
                  <c:v>6702025.709999999</c:v>
                </c:pt>
                <c:pt idx="10">
                  <c:v>7332781.7599999988</c:v>
                </c:pt>
                <c:pt idx="11">
                  <c:v>7929554.669999999</c:v>
                </c:pt>
                <c:pt idx="12">
                  <c:v>8524757.129999999</c:v>
                </c:pt>
                <c:pt idx="13">
                  <c:v>9025643.6599999983</c:v>
                </c:pt>
                <c:pt idx="14">
                  <c:v>9510057.8099999987</c:v>
                </c:pt>
                <c:pt idx="15">
                  <c:v>10203312.409999998</c:v>
                </c:pt>
                <c:pt idx="16">
                  <c:v>11516920.179999998</c:v>
                </c:pt>
                <c:pt idx="17">
                  <c:v>12163533.059999999</c:v>
                </c:pt>
                <c:pt idx="18">
                  <c:v>13070991.169999998</c:v>
                </c:pt>
                <c:pt idx="19">
                  <c:v>13852171.629999999</c:v>
                </c:pt>
                <c:pt idx="20">
                  <c:v>15240695.959999999</c:v>
                </c:pt>
                <c:pt idx="21">
                  <c:v>17411348.399999999</c:v>
                </c:pt>
                <c:pt idx="22">
                  <c:v>18403284.93</c:v>
                </c:pt>
                <c:pt idx="23">
                  <c:v>19031325.949999999</c:v>
                </c:pt>
                <c:pt idx="24">
                  <c:v>19704686.550000001</c:v>
                </c:pt>
                <c:pt idx="25">
                  <c:v>20287245.460000001</c:v>
                </c:pt>
                <c:pt idx="26">
                  <c:v>20710021.199999999</c:v>
                </c:pt>
                <c:pt idx="27">
                  <c:v>21013133.199999999</c:v>
                </c:pt>
                <c:pt idx="28">
                  <c:v>21190863.23</c:v>
                </c:pt>
                <c:pt idx="29">
                  <c:v>21381271.900000002</c:v>
                </c:pt>
                <c:pt idx="30">
                  <c:v>21720963.760000002</c:v>
                </c:pt>
                <c:pt idx="31">
                  <c:v>22067491.870000001</c:v>
                </c:pt>
                <c:pt idx="32">
                  <c:v>22440110.330000002</c:v>
                </c:pt>
                <c:pt idx="33">
                  <c:v>22902167.360000003</c:v>
                </c:pt>
                <c:pt idx="34">
                  <c:v>23423343.120000005</c:v>
                </c:pt>
                <c:pt idx="35">
                  <c:v>23901703.890000004</c:v>
                </c:pt>
                <c:pt idx="36">
                  <c:v>24403010.840000004</c:v>
                </c:pt>
                <c:pt idx="37">
                  <c:v>24891342.900000002</c:v>
                </c:pt>
                <c:pt idx="38">
                  <c:v>25373315.380000003</c:v>
                </c:pt>
                <c:pt idx="39">
                  <c:v>25920711.810000002</c:v>
                </c:pt>
                <c:pt idx="40">
                  <c:v>26456462.670000002</c:v>
                </c:pt>
                <c:pt idx="41">
                  <c:v>27097614.860000003</c:v>
                </c:pt>
                <c:pt idx="42">
                  <c:v>27745975.450000003</c:v>
                </c:pt>
                <c:pt idx="43">
                  <c:v>28426825.690000001</c:v>
                </c:pt>
                <c:pt idx="44">
                  <c:v>29180579.27</c:v>
                </c:pt>
                <c:pt idx="45">
                  <c:v>29848982.359999999</c:v>
                </c:pt>
                <c:pt idx="46">
                  <c:v>30534584.949999999</c:v>
                </c:pt>
                <c:pt idx="47">
                  <c:v>31232396.939999998</c:v>
                </c:pt>
                <c:pt idx="48">
                  <c:v>31753207.639999997</c:v>
                </c:pt>
                <c:pt idx="49">
                  <c:v>32301367.639999997</c:v>
                </c:pt>
                <c:pt idx="50">
                  <c:v>32894600.359999996</c:v>
                </c:pt>
                <c:pt idx="51">
                  <c:v>33011411.459999997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8F3-4BA7-B430-F3050DFA1D75}"/>
            </c:ext>
          </c:extLst>
        </c:ser>
        <c:ser>
          <c:idx val="3"/>
          <c:order val="3"/>
          <c:tx>
            <c:strRef>
              <c:f>Kumu!$J$2</c:f>
              <c:strCache>
                <c:ptCount val="1"/>
                <c:pt idx="0">
                  <c:v>2022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val>
            <c:numRef>
              <c:f>Kumu!$J$3:$J$54</c:f>
              <c:numCache>
                <c:formatCode>#,##0</c:formatCode>
                <c:ptCount val="52"/>
                <c:pt idx="0">
                  <c:v>542354.78500000003</c:v>
                </c:pt>
                <c:pt idx="1">
                  <c:v>1084709.57</c:v>
                </c:pt>
                <c:pt idx="2">
                  <c:v>1658911.05</c:v>
                </c:pt>
                <c:pt idx="3">
                  <c:v>2249503.9700000002</c:v>
                </c:pt>
                <c:pt idx="4">
                  <c:v>2797045.64</c:v>
                </c:pt>
                <c:pt idx="5">
                  <c:v>3256490.9000000004</c:v>
                </c:pt>
                <c:pt idx="6">
                  <c:v>3710771.1700000004</c:v>
                </c:pt>
                <c:pt idx="7">
                  <c:v>4209066.4400000004</c:v>
                </c:pt>
                <c:pt idx="8">
                  <c:v>4624253.45</c:v>
                </c:pt>
                <c:pt idx="9">
                  <c:v>4973975.1800000006</c:v>
                </c:pt>
                <c:pt idx="10">
                  <c:v>5297370.49</c:v>
                </c:pt>
                <c:pt idx="11">
                  <c:v>5673601.3700000001</c:v>
                </c:pt>
                <c:pt idx="12">
                  <c:v>6067888.8799999999</c:v>
                </c:pt>
                <c:pt idx="13">
                  <c:v>6413699.6500000004</c:v>
                </c:pt>
                <c:pt idx="14">
                  <c:v>6748876.21</c:v>
                </c:pt>
                <c:pt idx="15">
                  <c:v>7003673.8099999996</c:v>
                </c:pt>
                <c:pt idx="16">
                  <c:v>7372654.0899999999</c:v>
                </c:pt>
                <c:pt idx="17">
                  <c:v>7896530.75</c:v>
                </c:pt>
                <c:pt idx="18">
                  <c:v>8455918.0099999998</c:v>
                </c:pt>
                <c:pt idx="19">
                  <c:v>9192412.1600000001</c:v>
                </c:pt>
                <c:pt idx="20">
                  <c:v>10015812.470000001</c:v>
                </c:pt>
                <c:pt idx="21">
                  <c:v>11767358.6</c:v>
                </c:pt>
                <c:pt idx="22">
                  <c:v>12431400.74</c:v>
                </c:pt>
                <c:pt idx="23">
                  <c:v>13179744.59</c:v>
                </c:pt>
                <c:pt idx="24">
                  <c:v>13964401.76</c:v>
                </c:pt>
                <c:pt idx="25">
                  <c:v>15151958.33</c:v>
                </c:pt>
                <c:pt idx="26">
                  <c:v>15897973.390000001</c:v>
                </c:pt>
                <c:pt idx="27">
                  <c:v>16332960.26</c:v>
                </c:pt>
                <c:pt idx="28">
                  <c:v>16593160.560000001</c:v>
                </c:pt>
                <c:pt idx="29">
                  <c:v>16883357.850000001</c:v>
                </c:pt>
                <c:pt idx="30">
                  <c:v>17295906.16</c:v>
                </c:pt>
                <c:pt idx="31">
                  <c:v>17949934.969999999</c:v>
                </c:pt>
                <c:pt idx="32">
                  <c:v>18655488.619999997</c:v>
                </c:pt>
                <c:pt idx="33">
                  <c:v>19416468.779999997</c:v>
                </c:pt>
                <c:pt idx="34">
                  <c:v>20484201.489999998</c:v>
                </c:pt>
                <c:pt idx="35">
                  <c:v>21386333.979999997</c:v>
                </c:pt>
                <c:pt idx="36">
                  <c:v>22221051.359999996</c:v>
                </c:pt>
                <c:pt idx="37">
                  <c:v>23137837.599999994</c:v>
                </c:pt>
                <c:pt idx="38">
                  <c:v>24074479.359999996</c:v>
                </c:pt>
                <c:pt idx="39">
                  <c:v>24950409.229999997</c:v>
                </c:pt>
                <c:pt idx="40">
                  <c:v>25958913.169999998</c:v>
                </c:pt>
                <c:pt idx="41">
                  <c:v>26717085.879999999</c:v>
                </c:pt>
                <c:pt idx="42">
                  <c:v>27443445.149999999</c:v>
                </c:pt>
                <c:pt idx="43">
                  <c:v>28508183.279999997</c:v>
                </c:pt>
                <c:pt idx="44">
                  <c:v>29498844.349999998</c:v>
                </c:pt>
                <c:pt idx="45">
                  <c:v>30518332.459999997</c:v>
                </c:pt>
                <c:pt idx="46">
                  <c:v>31428471.879999999</c:v>
                </c:pt>
                <c:pt idx="47">
                  <c:v>32613820.34</c:v>
                </c:pt>
                <c:pt idx="48">
                  <c:v>33473352.219999999</c:v>
                </c:pt>
                <c:pt idx="49">
                  <c:v>34376781.559999995</c:v>
                </c:pt>
                <c:pt idx="50">
                  <c:v>35289699.549999997</c:v>
                </c:pt>
                <c:pt idx="51">
                  <c:v>35688757.949999996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8F3-4BA7-B430-F3050DFA1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8238776"/>
        <c:axId val="578239168"/>
      </c:lineChart>
      <c:catAx>
        <c:axId val="5782387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578239168"/>
        <c:crosses val="autoZero"/>
        <c:auto val="1"/>
        <c:lblAlgn val="ctr"/>
        <c:lblOffset val="100"/>
        <c:tickLblSkip val="2"/>
        <c:noMultiLvlLbl val="0"/>
      </c:catAx>
      <c:valAx>
        <c:axId val="578239168"/>
        <c:scaling>
          <c:orientation val="minMax"/>
          <c:max val="50000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800" b="0">
                    <a:solidFill>
                      <a:schemeClr val="accent6"/>
                    </a:solidFill>
                  </a:defRPr>
                </a:pPr>
                <a:r>
                  <a:rPr lang="fi-FI" sz="1800" b="0" dirty="0">
                    <a:solidFill>
                      <a:schemeClr val="accent6"/>
                    </a:solidFill>
                  </a:rPr>
                  <a:t>milj. </a:t>
                </a:r>
                <a:r>
                  <a:rPr lang="en-US" sz="18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1800" b="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3.4469666017743608E-2"/>
              <c:y val="2.5315132526696718E-2"/>
            </c:manualLayout>
          </c:layout>
          <c:overlay val="0"/>
        </c:title>
        <c:numFmt formatCode="#,,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578238776"/>
        <c:crosses val="autoZero"/>
        <c:crossBetween val="between"/>
        <c:majorUnit val="10000000"/>
      </c:valAx>
    </c:plotArea>
    <c:legend>
      <c:legendPos val="r"/>
      <c:layout>
        <c:manualLayout>
          <c:xMode val="edge"/>
          <c:yMode val="edge"/>
          <c:x val="0.26646710359294623"/>
          <c:y val="8.2792513408457294E-2"/>
          <c:w val="0.46562907591152281"/>
          <c:h val="0.16951273636738351"/>
        </c:manualLayout>
      </c:layout>
      <c:overlay val="0"/>
      <c:txPr>
        <a:bodyPr/>
        <a:lstStyle/>
        <a:p>
          <a:pPr>
            <a:defRPr sz="2000">
              <a:solidFill>
                <a:schemeClr val="accent6"/>
              </a:solidFill>
            </a:defRPr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0">
                <a:solidFill>
                  <a:schemeClr val="accent6"/>
                </a:solidFill>
              </a:defRPr>
            </a:pPr>
            <a:r>
              <a:rPr lang="fi-FI" sz="2000" b="0" dirty="0">
                <a:solidFill>
                  <a:schemeClr val="accent6"/>
                </a:solidFill>
              </a:rPr>
              <a:t>Kaikkien ostajien yksityismetsistä ostama puumäärä</a:t>
            </a:r>
          </a:p>
        </c:rich>
      </c:tx>
      <c:layout>
        <c:manualLayout>
          <c:xMode val="edge"/>
          <c:yMode val="edge"/>
          <c:x val="0.3173616755314006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4077662245142658E-2"/>
          <c:y val="8.2842331700836713E-2"/>
          <c:w val="0.96192216671861064"/>
          <c:h val="0.796529310133374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Kumu!$AH$2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numRef>
              <c:f>Kumu!$V$3:$V$54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Kumu!$AH$3:$AH$54</c:f>
              <c:numCache>
                <c:formatCode>#,##0</c:formatCode>
                <c:ptCount val="52"/>
                <c:pt idx="0">
                  <c:v>695590.39313505252</c:v>
                </c:pt>
                <c:pt idx="1">
                  <c:v>1391180.786270105</c:v>
                </c:pt>
                <c:pt idx="2">
                  <c:v>2337191.378493946</c:v>
                </c:pt>
                <c:pt idx="3">
                  <c:v>3323022.1031988482</c:v>
                </c:pt>
                <c:pt idx="4">
                  <c:v>4406796.2313309573</c:v>
                </c:pt>
                <c:pt idx="5">
                  <c:v>5175898.0720337136</c:v>
                </c:pt>
                <c:pt idx="6">
                  <c:v>5837219.7161006974</c:v>
                </c:pt>
                <c:pt idx="7">
                  <c:v>6626868.7264867052</c:v>
                </c:pt>
                <c:pt idx="8">
                  <c:v>7480262.5540739568</c:v>
                </c:pt>
                <c:pt idx="9">
                  <c:v>8005232.6366526838</c:v>
                </c:pt>
                <c:pt idx="10">
                  <c:v>8602819.2453362532</c:v>
                </c:pt>
                <c:pt idx="11">
                  <c:v>9311714.6865198575</c:v>
                </c:pt>
                <c:pt idx="12">
                  <c:v>10089514.074566621</c:v>
                </c:pt>
                <c:pt idx="13">
                  <c:v>10962784.799376482</c:v>
                </c:pt>
                <c:pt idx="14">
                  <c:v>11759674.441212934</c:v>
                </c:pt>
                <c:pt idx="15">
                  <c:v>12546052.087353926</c:v>
                </c:pt>
                <c:pt idx="16">
                  <c:v>13416573.43462763</c:v>
                </c:pt>
                <c:pt idx="17">
                  <c:v>14617147.795030959</c:v>
                </c:pt>
                <c:pt idx="18">
                  <c:v>15645312.642731467</c:v>
                </c:pt>
                <c:pt idx="19">
                  <c:v>16868614.026767544</c:v>
                </c:pt>
                <c:pt idx="20">
                  <c:v>18301843.627839029</c:v>
                </c:pt>
                <c:pt idx="21">
                  <c:v>20741189.086815264</c:v>
                </c:pt>
                <c:pt idx="22">
                  <c:v>21742835.658605311</c:v>
                </c:pt>
                <c:pt idx="23">
                  <c:v>22580620.762300953</c:v>
                </c:pt>
                <c:pt idx="24">
                  <c:v>23434039.42629249</c:v>
                </c:pt>
                <c:pt idx="25">
                  <c:v>24380675.746885888</c:v>
                </c:pt>
                <c:pt idx="26">
                  <c:v>25061306.763919365</c:v>
                </c:pt>
                <c:pt idx="27">
                  <c:v>25436409.959544402</c:v>
                </c:pt>
                <c:pt idx="28">
                  <c:v>25673648.982151009</c:v>
                </c:pt>
                <c:pt idx="29">
                  <c:v>25895204.597798321</c:v>
                </c:pt>
                <c:pt idx="30">
                  <c:v>26158967.335487932</c:v>
                </c:pt>
                <c:pt idx="31">
                  <c:v>26544273.102465644</c:v>
                </c:pt>
                <c:pt idx="32">
                  <c:v>27129206.808711641</c:v>
                </c:pt>
                <c:pt idx="33">
                  <c:v>27660451.349359516</c:v>
                </c:pt>
                <c:pt idx="34">
                  <c:v>28273828.525394127</c:v>
                </c:pt>
                <c:pt idx="35">
                  <c:v>29112805.30460377</c:v>
                </c:pt>
                <c:pt idx="36">
                  <c:v>29550693.775368702</c:v>
                </c:pt>
                <c:pt idx="37">
                  <c:v>29968940.524823204</c:v>
                </c:pt>
                <c:pt idx="38">
                  <c:v>30382630.216310263</c:v>
                </c:pt>
                <c:pt idx="39">
                  <c:v>30899112.581906583</c:v>
                </c:pt>
                <c:pt idx="40">
                  <c:v>31484853.732074089</c:v>
                </c:pt>
                <c:pt idx="41">
                  <c:v>31960652.502757978</c:v>
                </c:pt>
                <c:pt idx="42">
                  <c:v>32535413.714536887</c:v>
                </c:pt>
                <c:pt idx="43">
                  <c:v>33084813.554953337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09-4715-903D-43E8FE43E1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8239952"/>
        <c:axId val="653870472"/>
      </c:barChart>
      <c:lineChart>
        <c:grouping val="standard"/>
        <c:varyColors val="0"/>
        <c:ser>
          <c:idx val="1"/>
          <c:order val="1"/>
          <c:tx>
            <c:strRef>
              <c:f>Kumu!$AG$2</c:f>
              <c:strCache>
                <c:ptCount val="1"/>
                <c:pt idx="0">
                  <c:v>2024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Kumu!$V$3:$V$54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Kumu!$AG$3:$AG$54</c:f>
              <c:numCache>
                <c:formatCode>#,##0</c:formatCode>
                <c:ptCount val="52"/>
                <c:pt idx="0">
                  <c:v>658804.02418078959</c:v>
                </c:pt>
                <c:pt idx="1">
                  <c:v>1317608.0483615792</c:v>
                </c:pt>
                <c:pt idx="2">
                  <c:v>2074185.9063512229</c:v>
                </c:pt>
                <c:pt idx="3">
                  <c:v>2858784.6940488066</c:v>
                </c:pt>
                <c:pt idx="4">
                  <c:v>3667185.2467284468</c:v>
                </c:pt>
                <c:pt idx="5">
                  <c:v>4370991.6123145791</c:v>
                </c:pt>
                <c:pt idx="6">
                  <c:v>5071607.3382260427</c:v>
                </c:pt>
                <c:pt idx="7">
                  <c:v>5880195.8748504976</c:v>
                </c:pt>
                <c:pt idx="8">
                  <c:v>6698835.4676085068</c:v>
                </c:pt>
                <c:pt idx="9">
                  <c:v>7241870.5843826756</c:v>
                </c:pt>
                <c:pt idx="10">
                  <c:v>7930477.7447739625</c:v>
                </c:pt>
                <c:pt idx="11">
                  <c:v>8596891.0413285885</c:v>
                </c:pt>
                <c:pt idx="12">
                  <c:v>9263260.2970704585</c:v>
                </c:pt>
                <c:pt idx="13">
                  <c:v>9728973.5249876622</c:v>
                </c:pt>
                <c:pt idx="14">
                  <c:v>10366294.934482509</c:v>
                </c:pt>
                <c:pt idx="15">
                  <c:v>11138526.495862046</c:v>
                </c:pt>
                <c:pt idx="16">
                  <c:v>12229311.727352345</c:v>
                </c:pt>
                <c:pt idx="17">
                  <c:v>13450948.672523651</c:v>
                </c:pt>
                <c:pt idx="18">
                  <c:v>14273850.174035324</c:v>
                </c:pt>
                <c:pt idx="19">
                  <c:v>15541376.661039244</c:v>
                </c:pt>
                <c:pt idx="20">
                  <c:v>17049994.265534595</c:v>
                </c:pt>
                <c:pt idx="21">
                  <c:v>19660325.582317419</c:v>
                </c:pt>
                <c:pt idx="22">
                  <c:v>21450617.065359816</c:v>
                </c:pt>
                <c:pt idx="23">
                  <c:v>22419433.597645022</c:v>
                </c:pt>
                <c:pt idx="24">
                  <c:v>23712039.182829924</c:v>
                </c:pt>
                <c:pt idx="25">
                  <c:v>24819280.091932636</c:v>
                </c:pt>
                <c:pt idx="26">
                  <c:v>25717384.710221745</c:v>
                </c:pt>
                <c:pt idx="27">
                  <c:v>26443089.197856057</c:v>
                </c:pt>
                <c:pt idx="28">
                  <c:v>26886803.092151713</c:v>
                </c:pt>
                <c:pt idx="29">
                  <c:v>27288085.396561176</c:v>
                </c:pt>
                <c:pt idx="30">
                  <c:v>27782581.502641868</c:v>
                </c:pt>
                <c:pt idx="31">
                  <c:v>28318337.428694308</c:v>
                </c:pt>
                <c:pt idx="32">
                  <c:v>29133900.910335165</c:v>
                </c:pt>
                <c:pt idx="33">
                  <c:v>30119918.621963527</c:v>
                </c:pt>
                <c:pt idx="34">
                  <c:v>30949335.856981937</c:v>
                </c:pt>
                <c:pt idx="35">
                  <c:v>32041938.233354561</c:v>
                </c:pt>
                <c:pt idx="36">
                  <c:v>32976825.770876046</c:v>
                </c:pt>
                <c:pt idx="37">
                  <c:v>33968150.624884903</c:v>
                </c:pt>
                <c:pt idx="38">
                  <c:v>35197756.937172838</c:v>
                </c:pt>
                <c:pt idx="39">
                  <c:v>36229196.213356487</c:v>
                </c:pt>
                <c:pt idx="40">
                  <c:v>37203797.940321229</c:v>
                </c:pt>
                <c:pt idx="41">
                  <c:v>38167706.590368748</c:v>
                </c:pt>
                <c:pt idx="42">
                  <c:v>39149028.868051521</c:v>
                </c:pt>
                <c:pt idx="43">
                  <c:v>40298379.190789022</c:v>
                </c:pt>
                <c:pt idx="44">
                  <c:v>41687976.137211204</c:v>
                </c:pt>
                <c:pt idx="45">
                  <c:v>42843882.169346079</c:v>
                </c:pt>
                <c:pt idx="46">
                  <c:v>43951251.63472838</c:v>
                </c:pt>
                <c:pt idx="47">
                  <c:v>45240973.930746421</c:v>
                </c:pt>
                <c:pt idx="48">
                  <c:v>46405296.309333943</c:v>
                </c:pt>
                <c:pt idx="49">
                  <c:v>47507418.932837017</c:v>
                </c:pt>
                <c:pt idx="50">
                  <c:v>48601991.537064269</c:v>
                </c:pt>
                <c:pt idx="51">
                  <c:v>48727000.000000007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A09-4715-903D-43E8FE43E198}"/>
            </c:ext>
          </c:extLst>
        </c:ser>
        <c:ser>
          <c:idx val="2"/>
          <c:order val="2"/>
          <c:tx>
            <c:strRef>
              <c:f>Kumu!$AF$2</c:f>
              <c:strCache>
                <c:ptCount val="1"/>
                <c:pt idx="0">
                  <c:v>2023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cat>
            <c:numRef>
              <c:f>Kumu!$V$3:$V$54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Kumu!$AF$3:$AF$54</c:f>
              <c:numCache>
                <c:formatCode>#,##0</c:formatCode>
                <c:ptCount val="52"/>
                <c:pt idx="0">
                  <c:v>931964.5230885864</c:v>
                </c:pt>
                <c:pt idx="1">
                  <c:v>1863929.0461771728</c:v>
                </c:pt>
                <c:pt idx="2">
                  <c:v>2793473.3107413156</c:v>
                </c:pt>
                <c:pt idx="3">
                  <c:v>3577650.3870801167</c:v>
                </c:pt>
                <c:pt idx="4">
                  <c:v>4596193.8209960442</c:v>
                </c:pt>
                <c:pt idx="5">
                  <c:v>5388823.000559153</c:v>
                </c:pt>
                <c:pt idx="6">
                  <c:v>6136914.1600726936</c:v>
                </c:pt>
                <c:pt idx="7">
                  <c:v>6946026.2148027522</c:v>
                </c:pt>
                <c:pt idx="8">
                  <c:v>7705307.3925718777</c:v>
                </c:pt>
                <c:pt idx="9">
                  <c:v>8386614.4405807843</c:v>
                </c:pt>
                <c:pt idx="10">
                  <c:v>9175914.2771243379</c:v>
                </c:pt>
                <c:pt idx="11">
                  <c:v>9922689.1361472849</c:v>
                </c:pt>
                <c:pt idx="12">
                  <c:v>10667498.804462509</c:v>
                </c:pt>
                <c:pt idx="13">
                  <c:v>11294285.747300185</c:v>
                </c:pt>
                <c:pt idx="14">
                  <c:v>11900459.892461987</c:v>
                </c:pt>
                <c:pt idx="15">
                  <c:v>12767967.611909254</c:v>
                </c:pt>
                <c:pt idx="16">
                  <c:v>14411757.470355069</c:v>
                </c:pt>
                <c:pt idx="17">
                  <c:v>15220899.832907055</c:v>
                </c:pt>
                <c:pt idx="18">
                  <c:v>16356452.219432909</c:v>
                </c:pt>
                <c:pt idx="19">
                  <c:v>17333986.41730389</c:v>
                </c:pt>
                <c:pt idx="20">
                  <c:v>19071523.499517765</c:v>
                </c:pt>
                <c:pt idx="21">
                  <c:v>21787780.626318</c:v>
                </c:pt>
                <c:pt idx="22">
                  <c:v>23029045.519442026</c:v>
                </c:pt>
                <c:pt idx="23">
                  <c:v>23814947.889191225</c:v>
                </c:pt>
                <c:pt idx="24">
                  <c:v>24657561.149127252</c:v>
                </c:pt>
                <c:pt idx="25">
                  <c:v>25386549.24593582</c:v>
                </c:pt>
                <c:pt idx="26">
                  <c:v>25915591.848819423</c:v>
                </c:pt>
                <c:pt idx="27">
                  <c:v>26294892.613440532</c:v>
                </c:pt>
                <c:pt idx="28">
                  <c:v>26517296.003194593</c:v>
                </c:pt>
                <c:pt idx="29">
                  <c:v>26755564.8745078</c:v>
                </c:pt>
                <c:pt idx="30">
                  <c:v>27180640.035615131</c:v>
                </c:pt>
                <c:pt idx="31">
                  <c:v>27614269.773420654</c:v>
                </c:pt>
                <c:pt idx="32">
                  <c:v>28080547.805270068</c:v>
                </c:pt>
                <c:pt idx="33">
                  <c:v>28658745.253004104</c:v>
                </c:pt>
                <c:pt idx="34">
                  <c:v>29310921.228452083</c:v>
                </c:pt>
                <c:pt idx="35">
                  <c:v>29909520.445328161</c:v>
                </c:pt>
                <c:pt idx="36">
                  <c:v>30536833.482901316</c:v>
                </c:pt>
                <c:pt idx="37">
                  <c:v>31147910.324949801</c:v>
                </c:pt>
                <c:pt idx="38">
                  <c:v>31751029.073763218</c:v>
                </c:pt>
                <c:pt idx="39">
                  <c:v>32436016.419859264</c:v>
                </c:pt>
                <c:pt idx="40">
                  <c:v>33106431.021869134</c:v>
                </c:pt>
                <c:pt idx="41">
                  <c:v>33908740.121823929</c:v>
                </c:pt>
                <c:pt idx="42">
                  <c:v>34720069.490298927</c:v>
                </c:pt>
                <c:pt idx="43">
                  <c:v>35572054.949879751</c:v>
                </c:pt>
                <c:pt idx="44">
                  <c:v>36515268.379997656</c:v>
                </c:pt>
                <c:pt idx="45">
                  <c:v>37351678.034224838</c:v>
                </c:pt>
                <c:pt idx="46">
                  <c:v>38209610.371490315</c:v>
                </c:pt>
                <c:pt idx="47">
                  <c:v>39082821.004420638</c:v>
                </c:pt>
                <c:pt idx="48">
                  <c:v>39734540.16015467</c:v>
                </c:pt>
                <c:pt idx="49">
                  <c:v>40420483.003508627</c:v>
                </c:pt>
                <c:pt idx="50">
                  <c:v>41162827.827515133</c:v>
                </c:pt>
                <c:pt idx="51">
                  <c:v>41309000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A09-4715-903D-43E8FE43E198}"/>
            </c:ext>
          </c:extLst>
        </c:ser>
        <c:ser>
          <c:idx val="3"/>
          <c:order val="3"/>
          <c:tx>
            <c:strRef>
              <c:f>Kumu!$AE$2</c:f>
              <c:strCache>
                <c:ptCount val="1"/>
                <c:pt idx="0">
                  <c:v>2022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Kumu!$V$3:$V$54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Kumu!$AE$3:$AE$54</c:f>
              <c:numCache>
                <c:formatCode>#,##0</c:formatCode>
                <c:ptCount val="52"/>
                <c:pt idx="0">
                  <c:v>637171.27554112603</c:v>
                </c:pt>
                <c:pt idx="1">
                  <c:v>1274342.5510822521</c:v>
                </c:pt>
                <c:pt idx="2">
                  <c:v>1948928.079868916</c:v>
                </c:pt>
                <c:pt idx="3">
                  <c:v>2642770.6614586744</c:v>
                </c:pt>
                <c:pt idx="4">
                  <c:v>3286035.6126212575</c:v>
                </c:pt>
                <c:pt idx="5">
                  <c:v>3825802.8101311391</c:v>
                </c:pt>
                <c:pt idx="6">
                  <c:v>4359502.0547852954</c:v>
                </c:pt>
                <c:pt idx="7">
                  <c:v>4944911.1662435997</c:v>
                </c:pt>
                <c:pt idx="8">
                  <c:v>5432682.7210751958</c:v>
                </c:pt>
                <c:pt idx="9">
                  <c:v>5843544.1109835552</c:v>
                </c:pt>
                <c:pt idx="10">
                  <c:v>6223476.5977536645</c:v>
                </c:pt>
                <c:pt idx="11">
                  <c:v>6665481.5663418183</c:v>
                </c:pt>
                <c:pt idx="12">
                  <c:v>7128699.8924724422</c:v>
                </c:pt>
                <c:pt idx="13">
                  <c:v>7534966.5937365592</c:v>
                </c:pt>
                <c:pt idx="14">
                  <c:v>7928739.9726635776</c:v>
                </c:pt>
                <c:pt idx="15">
                  <c:v>8228082.2413905282</c:v>
                </c:pt>
                <c:pt idx="16">
                  <c:v>8661569.0329878796</c:v>
                </c:pt>
                <c:pt idx="17">
                  <c:v>9277031.7686553188</c:v>
                </c:pt>
                <c:pt idx="18">
                  <c:v>9934213.200134078</c:v>
                </c:pt>
                <c:pt idx="19">
                  <c:v>10799464.01005194</c:v>
                </c:pt>
                <c:pt idx="20">
                  <c:v>11766814.239668995</c:v>
                </c:pt>
                <c:pt idx="21">
                  <c:v>13824572.210443094</c:v>
                </c:pt>
                <c:pt idx="22">
                  <c:v>14604704.679186519</c:v>
                </c:pt>
                <c:pt idx="23">
                  <c:v>15483876.797946118</c:v>
                </c:pt>
                <c:pt idx="24">
                  <c:v>16405710.667027572</c:v>
                </c:pt>
                <c:pt idx="25">
                  <c:v>17800880.315036014</c:v>
                </c:pt>
                <c:pt idx="26">
                  <c:v>18677316.516024064</c:v>
                </c:pt>
                <c:pt idx="27">
                  <c:v>19188349.416381974</c:v>
                </c:pt>
                <c:pt idx="28">
                  <c:v>19494038.905315284</c:v>
                </c:pt>
                <c:pt idx="29">
                  <c:v>19834969.570152838</c:v>
                </c:pt>
                <c:pt idx="30">
                  <c:v>20319641.117588405</c:v>
                </c:pt>
                <c:pt idx="31">
                  <c:v>21088009.688556843</c:v>
                </c:pt>
                <c:pt idx="32">
                  <c:v>21916910.864625927</c:v>
                </c:pt>
                <c:pt idx="33">
                  <c:v>22810928.420327388</c:v>
                </c:pt>
                <c:pt idx="34">
                  <c:v>24065326.153294165</c:v>
                </c:pt>
                <c:pt idx="35">
                  <c:v>25125172.816876918</c:v>
                </c:pt>
                <c:pt idx="36">
                  <c:v>26105818.608968429</c:v>
                </c:pt>
                <c:pt idx="37">
                  <c:v>27182880.845893934</c:v>
                </c:pt>
                <c:pt idx="38">
                  <c:v>28283269.819034986</c:v>
                </c:pt>
                <c:pt idx="39">
                  <c:v>29312333.022658188</c:v>
                </c:pt>
                <c:pt idx="40">
                  <c:v>30497147.390688613</c:v>
                </c:pt>
                <c:pt idx="41">
                  <c:v>31387866.687488351</c:v>
                </c:pt>
                <c:pt idx="42">
                  <c:v>32241210.799805939</c:v>
                </c:pt>
                <c:pt idx="43">
                  <c:v>33492090.429105002</c:v>
                </c:pt>
                <c:pt idx="44">
                  <c:v>34655942.569915071</c:v>
                </c:pt>
                <c:pt idx="45">
                  <c:v>35853661.401597753</c:v>
                </c:pt>
                <c:pt idx="46">
                  <c:v>36922914.796608664</c:v>
                </c:pt>
                <c:pt idx="47">
                  <c:v>38315490.304574192</c:v>
                </c:pt>
                <c:pt idx="48">
                  <c:v>39325288.760298818</c:v>
                </c:pt>
                <c:pt idx="49">
                  <c:v>40386658.994045489</c:v>
                </c:pt>
                <c:pt idx="50">
                  <c:v>41459176.719048582</c:v>
                </c:pt>
                <c:pt idx="51">
                  <c:v>41928000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A09-4715-903D-43E8FE43E198}"/>
            </c:ext>
          </c:extLst>
        </c:ser>
        <c:ser>
          <c:idx val="4"/>
          <c:order val="4"/>
          <c:tx>
            <c:strRef>
              <c:f>Kumu!$AD$2</c:f>
              <c:strCache>
                <c:ptCount val="1"/>
                <c:pt idx="0">
                  <c:v>2021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ymbol val="none"/>
          </c:marker>
          <c:val>
            <c:numRef>
              <c:f>Kumu!$AD$3:$AD$54</c:f>
              <c:numCache>
                <c:formatCode>#,##0</c:formatCode>
                <c:ptCount val="52"/>
                <c:pt idx="0">
                  <c:v>843842.40654853685</c:v>
                </c:pt>
                <c:pt idx="1">
                  <c:v>1687684.8130970737</c:v>
                </c:pt>
                <c:pt idx="2">
                  <c:v>2587497.2258901508</c:v>
                </c:pt>
                <c:pt idx="3">
                  <c:v>3553801.3564559198</c:v>
                </c:pt>
                <c:pt idx="4">
                  <c:v>4581571.8652969776</c:v>
                </c:pt>
                <c:pt idx="5">
                  <c:v>5395738.0106518976</c:v>
                </c:pt>
                <c:pt idx="6">
                  <c:v>6119439.9248030074</c:v>
                </c:pt>
                <c:pt idx="7">
                  <c:v>6746695.3805066505</c:v>
                </c:pt>
                <c:pt idx="8">
                  <c:v>7282639.6886533136</c:v>
                </c:pt>
                <c:pt idx="9">
                  <c:v>7875711.4545345642</c:v>
                </c:pt>
                <c:pt idx="10">
                  <c:v>8522053.546252694</c:v>
                </c:pt>
                <c:pt idx="11">
                  <c:v>9190734.8210067973</c:v>
                </c:pt>
                <c:pt idx="12">
                  <c:v>9648924.1340832915</c:v>
                </c:pt>
                <c:pt idx="13">
                  <c:v>10122096.804570789</c:v>
                </c:pt>
                <c:pt idx="14">
                  <c:v>10738650.981650321</c:v>
                </c:pt>
                <c:pt idx="15">
                  <c:v>11608800.699223906</c:v>
                </c:pt>
                <c:pt idx="16">
                  <c:v>12574438.054105714</c:v>
                </c:pt>
                <c:pt idx="17">
                  <c:v>13725921.018221015</c:v>
                </c:pt>
                <c:pt idx="18">
                  <c:v>14613426.237507388</c:v>
                </c:pt>
                <c:pt idx="19">
                  <c:v>16194254.405180959</c:v>
                </c:pt>
                <c:pt idx="20">
                  <c:v>18261600.888000447</c:v>
                </c:pt>
                <c:pt idx="21">
                  <c:v>21315968.735266581</c:v>
                </c:pt>
                <c:pt idx="22">
                  <c:v>22677123.11618666</c:v>
                </c:pt>
                <c:pt idx="23">
                  <c:v>23821807.14919287</c:v>
                </c:pt>
                <c:pt idx="24">
                  <c:v>24987125.112620804</c:v>
                </c:pt>
                <c:pt idx="25">
                  <c:v>26317361.858712312</c:v>
                </c:pt>
                <c:pt idx="26">
                  <c:v>27302295.36496193</c:v>
                </c:pt>
                <c:pt idx="27">
                  <c:v>27944484.000083931</c:v>
                </c:pt>
                <c:pt idx="28">
                  <c:v>28373735.743425224</c:v>
                </c:pt>
                <c:pt idx="29">
                  <c:v>28840590.407864425</c:v>
                </c:pt>
                <c:pt idx="30">
                  <c:v>29349769.094178546</c:v>
                </c:pt>
                <c:pt idx="31">
                  <c:v>30030858.034428228</c:v>
                </c:pt>
                <c:pt idx="32">
                  <c:v>30775141.458272554</c:v>
                </c:pt>
                <c:pt idx="33">
                  <c:v>31529514.576982152</c:v>
                </c:pt>
                <c:pt idx="34">
                  <c:v>32503256.470367666</c:v>
                </c:pt>
                <c:pt idx="35">
                  <c:v>33394552.119493704</c:v>
                </c:pt>
                <c:pt idx="36">
                  <c:v>34319459.599464536</c:v>
                </c:pt>
                <c:pt idx="37">
                  <c:v>35231995.052817181</c:v>
                </c:pt>
                <c:pt idx="38">
                  <c:v>36198892.412797697</c:v>
                </c:pt>
                <c:pt idx="39">
                  <c:v>37228512.985387698</c:v>
                </c:pt>
                <c:pt idx="40">
                  <c:v>38187187.225427993</c:v>
                </c:pt>
                <c:pt idx="41">
                  <c:v>39044890.686981991</c:v>
                </c:pt>
                <c:pt idx="42">
                  <c:v>39756834.877913207</c:v>
                </c:pt>
                <c:pt idx="43">
                  <c:v>40676875.865954421</c:v>
                </c:pt>
                <c:pt idx="44">
                  <c:v>41697732.819260851</c:v>
                </c:pt>
                <c:pt idx="45">
                  <c:v>42621419.335782021</c:v>
                </c:pt>
                <c:pt idx="46">
                  <c:v>43618717.547535054</c:v>
                </c:pt>
                <c:pt idx="47">
                  <c:v>44747072.53005439</c:v>
                </c:pt>
                <c:pt idx="48">
                  <c:v>45613132.605889685</c:v>
                </c:pt>
                <c:pt idx="49">
                  <c:v>46548581.924009666</c:v>
                </c:pt>
                <c:pt idx="50">
                  <c:v>47046597.096104421</c:v>
                </c:pt>
                <c:pt idx="51">
                  <c:v>47383000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AD4-4EA6-A434-8E62D6E7CE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8239952"/>
        <c:axId val="653870472"/>
      </c:lineChart>
      <c:catAx>
        <c:axId val="578239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653870472"/>
        <c:crosses val="autoZero"/>
        <c:auto val="1"/>
        <c:lblAlgn val="ctr"/>
        <c:lblOffset val="100"/>
        <c:tickLblSkip val="2"/>
        <c:noMultiLvlLbl val="0"/>
      </c:catAx>
      <c:valAx>
        <c:axId val="653870472"/>
        <c:scaling>
          <c:orientation val="minMax"/>
          <c:max val="60000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800" b="0">
                    <a:solidFill>
                      <a:schemeClr val="accent6"/>
                    </a:solidFill>
                  </a:defRPr>
                </a:pPr>
                <a:r>
                  <a:rPr lang="fi-FI" sz="1800" b="0" i="0" u="none" strike="noStrike" kern="1200" baseline="0" dirty="0">
                    <a:solidFill>
                      <a:schemeClr val="accent6"/>
                    </a:solidFill>
                  </a:rPr>
                  <a:t>milj. </a:t>
                </a:r>
                <a:r>
                  <a:rPr lang="en-US" sz="18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1800" b="0" i="0" u="none" strike="noStrike" kern="1200" baseline="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3.4075633947512708E-2"/>
              <c:y val="2.7315305827849638E-2"/>
            </c:manualLayout>
          </c:layout>
          <c:overlay val="0"/>
        </c:title>
        <c:numFmt formatCode="#,,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578239952"/>
        <c:crosses val="autoZero"/>
        <c:crossBetween val="between"/>
        <c:majorUnit val="10000000"/>
      </c:valAx>
    </c:plotArea>
    <c:legend>
      <c:legendPos val="r"/>
      <c:layout>
        <c:manualLayout>
          <c:xMode val="edge"/>
          <c:yMode val="edge"/>
          <c:x val="0.26671423911016245"/>
          <c:y val="8.3889830470443391E-2"/>
          <c:w val="0.4631173631725663"/>
          <c:h val="0.13173699402591543"/>
        </c:manualLayout>
      </c:layout>
      <c:overlay val="0"/>
      <c:txPr>
        <a:bodyPr/>
        <a:lstStyle/>
        <a:p>
          <a:pPr>
            <a:defRPr sz="1800">
              <a:solidFill>
                <a:schemeClr val="accent6"/>
              </a:solidFill>
            </a:defRPr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451760164470345E-2"/>
          <c:y val="1.9264595579753994E-2"/>
          <c:w val="0.90422045330681622"/>
          <c:h val="0.81732084561126583"/>
        </c:manualLayout>
      </c:layout>
      <c:lineChart>
        <c:grouping val="standard"/>
        <c:varyColors val="0"/>
        <c:ser>
          <c:idx val="2"/>
          <c:order val="0"/>
          <c:tx>
            <c:strRef>
              <c:f>Longdata!$C$6</c:f>
              <c:strCache>
                <c:ptCount val="1"/>
                <c:pt idx="0">
                  <c:v>Mäntytukki</c:v>
                </c:pt>
              </c:strCache>
            </c:strRef>
          </c:tx>
          <c:spPr>
            <a:ln w="38100" cap="rnd">
              <a:solidFill>
                <a:srgbClr val="FA8C6E"/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Longdata!$C$215:$C$527</c:f>
              <c:numCache>
                <c:formatCode>#,##0.00</c:formatCode>
                <c:ptCount val="313"/>
                <c:pt idx="0">
                  <c:v>53.698333880440984</c:v>
                </c:pt>
                <c:pt idx="1">
                  <c:v>53.698333880440984</c:v>
                </c:pt>
                <c:pt idx="2">
                  <c:v>53.516787703200045</c:v>
                </c:pt>
                <c:pt idx="3">
                  <c:v>53.679402897218338</c:v>
                </c:pt>
                <c:pt idx="4">
                  <c:v>53.431850626527819</c:v>
                </c:pt>
                <c:pt idx="5">
                  <c:v>53.38178008337011</c:v>
                </c:pt>
                <c:pt idx="6">
                  <c:v>53.449986041419471</c:v>
                </c:pt>
                <c:pt idx="7">
                  <c:v>53.451712016909255</c:v>
                </c:pt>
                <c:pt idx="8">
                  <c:v>53.833527932246312</c:v>
                </c:pt>
                <c:pt idx="9">
                  <c:v>54.161546774801373</c:v>
                </c:pt>
                <c:pt idx="10">
                  <c:v>54.241935042549116</c:v>
                </c:pt>
                <c:pt idx="11">
                  <c:v>54.677551205711943</c:v>
                </c:pt>
                <c:pt idx="12">
                  <c:v>54.775777412827139</c:v>
                </c:pt>
                <c:pt idx="13">
                  <c:v>54.764456639012799</c:v>
                </c:pt>
                <c:pt idx="14">
                  <c:v>54.769006563010116</c:v>
                </c:pt>
                <c:pt idx="15">
                  <c:v>54.729901687850742</c:v>
                </c:pt>
                <c:pt idx="16">
                  <c:v>54.649651540566119</c:v>
                </c:pt>
                <c:pt idx="17">
                  <c:v>54.57924670969021</c:v>
                </c:pt>
                <c:pt idx="18">
                  <c:v>54.337017634795203</c:v>
                </c:pt>
                <c:pt idx="19">
                  <c:v>53.810667288525771</c:v>
                </c:pt>
                <c:pt idx="20">
                  <c:v>53.848316588115068</c:v>
                </c:pt>
                <c:pt idx="21">
                  <c:v>53.820247294464522</c:v>
                </c:pt>
                <c:pt idx="22">
                  <c:v>53.745108815426462</c:v>
                </c:pt>
                <c:pt idx="23">
                  <c:v>53.949921034408888</c:v>
                </c:pt>
                <c:pt idx="24">
                  <c:v>53.86723511088983</c:v>
                </c:pt>
                <c:pt idx="25">
                  <c:v>53.738423501181458</c:v>
                </c:pt>
                <c:pt idx="26">
                  <c:v>53.892656771981528</c:v>
                </c:pt>
                <c:pt idx="27">
                  <c:v>53.694164519617907</c:v>
                </c:pt>
                <c:pt idx="28">
                  <c:v>53.50418647242055</c:v>
                </c:pt>
                <c:pt idx="29">
                  <c:v>53.410352938228598</c:v>
                </c:pt>
                <c:pt idx="30">
                  <c:v>53.404957885364141</c:v>
                </c:pt>
                <c:pt idx="31">
                  <c:v>53.61325153904145</c:v>
                </c:pt>
                <c:pt idx="32">
                  <c:v>53.807612808144476</c:v>
                </c:pt>
                <c:pt idx="33">
                  <c:v>54.064175632911684</c:v>
                </c:pt>
                <c:pt idx="34">
                  <c:v>53.965660810604057</c:v>
                </c:pt>
                <c:pt idx="35">
                  <c:v>54.149618189740359</c:v>
                </c:pt>
                <c:pt idx="36">
                  <c:v>54.291421451406372</c:v>
                </c:pt>
                <c:pt idx="37">
                  <c:v>54.401119575404181</c:v>
                </c:pt>
                <c:pt idx="38">
                  <c:v>54.771340464424618</c:v>
                </c:pt>
                <c:pt idx="39">
                  <c:v>54.849187667315121</c:v>
                </c:pt>
                <c:pt idx="40">
                  <c:v>54.857134079411914</c:v>
                </c:pt>
                <c:pt idx="41">
                  <c:v>54.791637294450027</c:v>
                </c:pt>
                <c:pt idx="42">
                  <c:v>54.669530714078974</c:v>
                </c:pt>
                <c:pt idx="43">
                  <c:v>54.91354683319642</c:v>
                </c:pt>
                <c:pt idx="44">
                  <c:v>55.058029671566082</c:v>
                </c:pt>
                <c:pt idx="45">
                  <c:v>55.381081357494459</c:v>
                </c:pt>
                <c:pt idx="46">
                  <c:v>55.743844549187187</c:v>
                </c:pt>
                <c:pt idx="47">
                  <c:v>55.972269256760121</c:v>
                </c:pt>
                <c:pt idx="48">
                  <c:v>56.326534797136027</c:v>
                </c:pt>
                <c:pt idx="49">
                  <c:v>56.85520741622156</c:v>
                </c:pt>
                <c:pt idx="50">
                  <c:v>57.356183535322792</c:v>
                </c:pt>
                <c:pt idx="51">
                  <c:v>57.622972580730369</c:v>
                </c:pt>
                <c:pt idx="52">
                  <c:v>57.659601554049026</c:v>
                </c:pt>
                <c:pt idx="53">
                  <c:v>57.558962796170178</c:v>
                </c:pt>
                <c:pt idx="54">
                  <c:v>57.558962796170178</c:v>
                </c:pt>
                <c:pt idx="55">
                  <c:v>58.02587320693187</c:v>
                </c:pt>
                <c:pt idx="56">
                  <c:v>58.136230557834885</c:v>
                </c:pt>
                <c:pt idx="57">
                  <c:v>58.224379368875468</c:v>
                </c:pt>
                <c:pt idx="58">
                  <c:v>58.549288441686393</c:v>
                </c:pt>
                <c:pt idx="59">
                  <c:v>58.510400455862992</c:v>
                </c:pt>
                <c:pt idx="60">
                  <c:v>58.516425802368801</c:v>
                </c:pt>
                <c:pt idx="61">
                  <c:v>58.54210953852418</c:v>
                </c:pt>
                <c:pt idx="62">
                  <c:v>58.788775255735601</c:v>
                </c:pt>
                <c:pt idx="63">
                  <c:v>58.936587586336103</c:v>
                </c:pt>
                <c:pt idx="64">
                  <c:v>59.208692391843122</c:v>
                </c:pt>
                <c:pt idx="65">
                  <c:v>59.517153757485239</c:v>
                </c:pt>
                <c:pt idx="66">
                  <c:v>59.784652652500874</c:v>
                </c:pt>
                <c:pt idx="67">
                  <c:v>60.291760392332598</c:v>
                </c:pt>
                <c:pt idx="68">
                  <c:v>60.970983296718771</c:v>
                </c:pt>
                <c:pt idx="69">
                  <c:v>61.46282984183825</c:v>
                </c:pt>
                <c:pt idx="70">
                  <c:v>61.866484772371187</c:v>
                </c:pt>
                <c:pt idx="71">
                  <c:v>62.40152493861337</c:v>
                </c:pt>
                <c:pt idx="72">
                  <c:v>63.211311380466043</c:v>
                </c:pt>
                <c:pt idx="73">
                  <c:v>64.215005931301221</c:v>
                </c:pt>
                <c:pt idx="74">
                  <c:v>64.859600638275793</c:v>
                </c:pt>
                <c:pt idx="75">
                  <c:v>65.07295330513719</c:v>
                </c:pt>
                <c:pt idx="76">
                  <c:v>65.119441688066132</c:v>
                </c:pt>
                <c:pt idx="77">
                  <c:v>64.939807376768869</c:v>
                </c:pt>
                <c:pt idx="78">
                  <c:v>64.499080583954594</c:v>
                </c:pt>
                <c:pt idx="79">
                  <c:v>63.890375765943048</c:v>
                </c:pt>
                <c:pt idx="80">
                  <c:v>63.429201885858191</c:v>
                </c:pt>
                <c:pt idx="81">
                  <c:v>62.587058094224702</c:v>
                </c:pt>
                <c:pt idx="82">
                  <c:v>61.560525425899598</c:v>
                </c:pt>
                <c:pt idx="83">
                  <c:v>60.892710254225996</c:v>
                </c:pt>
                <c:pt idx="84">
                  <c:v>60.834834125368992</c:v>
                </c:pt>
                <c:pt idx="85">
                  <c:v>61.531018026582629</c:v>
                </c:pt>
                <c:pt idx="86">
                  <c:v>61.791222658176707</c:v>
                </c:pt>
                <c:pt idx="87">
                  <c:v>61.918061993132874</c:v>
                </c:pt>
                <c:pt idx="88">
                  <c:v>62.038585947413068</c:v>
                </c:pt>
                <c:pt idx="89">
                  <c:v>61.724799110083566</c:v>
                </c:pt>
                <c:pt idx="90">
                  <c:v>61.54816366474045</c:v>
                </c:pt>
                <c:pt idx="91">
                  <c:v>61.371953823846624</c:v>
                </c:pt>
                <c:pt idx="92">
                  <c:v>61.252680986073962</c:v>
                </c:pt>
                <c:pt idx="93">
                  <c:v>61.161144156003516</c:v>
                </c:pt>
                <c:pt idx="94">
                  <c:v>61.205151989871148</c:v>
                </c:pt>
                <c:pt idx="95">
                  <c:v>61.037664597155</c:v>
                </c:pt>
                <c:pt idx="96">
                  <c:v>60.780495217841015</c:v>
                </c:pt>
                <c:pt idx="97">
                  <c:v>60.626576977689552</c:v>
                </c:pt>
                <c:pt idx="98">
                  <c:v>60.537505603468119</c:v>
                </c:pt>
                <c:pt idx="99">
                  <c:v>60.160024184891164</c:v>
                </c:pt>
                <c:pt idx="100">
                  <c:v>60.294201297073293</c:v>
                </c:pt>
                <c:pt idx="101">
                  <c:v>60.391714839300441</c:v>
                </c:pt>
                <c:pt idx="102">
                  <c:v>60.492395975516565</c:v>
                </c:pt>
                <c:pt idx="103">
                  <c:v>61.022893829636963</c:v>
                </c:pt>
                <c:pt idx="104">
                  <c:v>61.084785838269717</c:v>
                </c:pt>
                <c:pt idx="105">
                  <c:v>60.796067124741008</c:v>
                </c:pt>
                <c:pt idx="106">
                  <c:v>60.796067124741008</c:v>
                </c:pt>
                <c:pt idx="107">
                  <c:v>60.995615005224437</c:v>
                </c:pt>
                <c:pt idx="108">
                  <c:v>61.233480523425527</c:v>
                </c:pt>
                <c:pt idx="109">
                  <c:v>61.157906240714709</c:v>
                </c:pt>
                <c:pt idx="110">
                  <c:v>61.479884305243608</c:v>
                </c:pt>
                <c:pt idx="111">
                  <c:v>61.737566307046244</c:v>
                </c:pt>
                <c:pt idx="112">
                  <c:v>61.691762923682752</c:v>
                </c:pt>
                <c:pt idx="113">
                  <c:v>61.987779882420142</c:v>
                </c:pt>
                <c:pt idx="114">
                  <c:v>62.024329136162081</c:v>
                </c:pt>
                <c:pt idx="115">
                  <c:v>61.822140274986708</c:v>
                </c:pt>
                <c:pt idx="116">
                  <c:v>61.935043690780908</c:v>
                </c:pt>
                <c:pt idx="117">
                  <c:v>62.201616786782751</c:v>
                </c:pt>
                <c:pt idx="118">
                  <c:v>62.299943565473043</c:v>
                </c:pt>
                <c:pt idx="119">
                  <c:v>62.686486359139259</c:v>
                </c:pt>
                <c:pt idx="120">
                  <c:v>63.070399561806425</c:v>
                </c:pt>
                <c:pt idx="121">
                  <c:v>63.158983310173625</c:v>
                </c:pt>
                <c:pt idx="122">
                  <c:v>63.858010122255578</c:v>
                </c:pt>
                <c:pt idx="123">
                  <c:v>64.492564543887426</c:v>
                </c:pt>
                <c:pt idx="124">
                  <c:v>65.024693205119462</c:v>
                </c:pt>
                <c:pt idx="125">
                  <c:v>65.608966653691709</c:v>
                </c:pt>
                <c:pt idx="126">
                  <c:v>66.655856581580721</c:v>
                </c:pt>
                <c:pt idx="127">
                  <c:v>66.864516078196843</c:v>
                </c:pt>
                <c:pt idx="128">
                  <c:v>67.45009283370895</c:v>
                </c:pt>
                <c:pt idx="129">
                  <c:v>68.104614421157507</c:v>
                </c:pt>
                <c:pt idx="130">
                  <c:v>68.806525349293807</c:v>
                </c:pt>
                <c:pt idx="131">
                  <c:v>69.28582713833525</c:v>
                </c:pt>
                <c:pt idx="132">
                  <c:v>69.389735248425623</c:v>
                </c:pt>
                <c:pt idx="133">
                  <c:v>69.435291195084545</c:v>
                </c:pt>
                <c:pt idx="134">
                  <c:v>69.508625879882857</c:v>
                </c:pt>
                <c:pt idx="135">
                  <c:v>69.798960808265903</c:v>
                </c:pt>
                <c:pt idx="136">
                  <c:v>70.803125420646083</c:v>
                </c:pt>
                <c:pt idx="137">
                  <c:v>70.772089892975714</c:v>
                </c:pt>
                <c:pt idx="138">
                  <c:v>70.275509504660931</c:v>
                </c:pt>
                <c:pt idx="139">
                  <c:v>69.442721990577013</c:v>
                </c:pt>
                <c:pt idx="140">
                  <c:v>68.673152250177139</c:v>
                </c:pt>
                <c:pt idx="141">
                  <c:v>68.379774795066055</c:v>
                </c:pt>
                <c:pt idx="142">
                  <c:v>68.253490520654722</c:v>
                </c:pt>
                <c:pt idx="143">
                  <c:v>68.508714130902803</c:v>
                </c:pt>
                <c:pt idx="144">
                  <c:v>68.646290629563211</c:v>
                </c:pt>
                <c:pt idx="145">
                  <c:v>68.554422233140116</c:v>
                </c:pt>
                <c:pt idx="146">
                  <c:v>68.54354230020239</c:v>
                </c:pt>
                <c:pt idx="147">
                  <c:v>68.496708365116916</c:v>
                </c:pt>
                <c:pt idx="148">
                  <c:v>68.220776626291055</c:v>
                </c:pt>
                <c:pt idx="149">
                  <c:v>68.081499992477632</c:v>
                </c:pt>
                <c:pt idx="150">
                  <c:v>67.755911698802194</c:v>
                </c:pt>
                <c:pt idx="151">
                  <c:v>67.707771290010911</c:v>
                </c:pt>
                <c:pt idx="152">
                  <c:v>67.657425246892075</c:v>
                </c:pt>
                <c:pt idx="153">
                  <c:v>67.657706095134031</c:v>
                </c:pt>
                <c:pt idx="154">
                  <c:v>67.815303675683936</c:v>
                </c:pt>
                <c:pt idx="155">
                  <c:v>67.993593075618961</c:v>
                </c:pt>
                <c:pt idx="156">
                  <c:v>68.208623250100544</c:v>
                </c:pt>
                <c:pt idx="157">
                  <c:v>68.618004773356773</c:v>
                </c:pt>
                <c:pt idx="158">
                  <c:v>68.618004773356773</c:v>
                </c:pt>
                <c:pt idx="159">
                  <c:v>68.610377414928806</c:v>
                </c:pt>
                <c:pt idx="160">
                  <c:v>68.861163757618613</c:v>
                </c:pt>
                <c:pt idx="161">
                  <c:v>69.106059303037796</c:v>
                </c:pt>
                <c:pt idx="162">
                  <c:v>69.574223066038044</c:v>
                </c:pt>
                <c:pt idx="163">
                  <c:v>70.152659597135653</c:v>
                </c:pt>
                <c:pt idx="164">
                  <c:v>70.224707952027558</c:v>
                </c:pt>
                <c:pt idx="165">
                  <c:v>70.366114768791945</c:v>
                </c:pt>
                <c:pt idx="166">
                  <c:v>70.712272057838689</c:v>
                </c:pt>
                <c:pt idx="167">
                  <c:v>70.881748131580608</c:v>
                </c:pt>
                <c:pt idx="168">
                  <c:v>71.294394501561115</c:v>
                </c:pt>
                <c:pt idx="169">
                  <c:v>71.767110489792032</c:v>
                </c:pt>
                <c:pt idx="170">
                  <c:v>72.014205912736898</c:v>
                </c:pt>
                <c:pt idx="171">
                  <c:v>72.504311671163947</c:v>
                </c:pt>
                <c:pt idx="172">
                  <c:v>73.099167291366683</c:v>
                </c:pt>
                <c:pt idx="173">
                  <c:v>73.524189839049143</c:v>
                </c:pt>
                <c:pt idx="174">
                  <c:v>73.701025582285581</c:v>
                </c:pt>
                <c:pt idx="175">
                  <c:v>74.173677340734429</c:v>
                </c:pt>
                <c:pt idx="176">
                  <c:v>74.573871169421011</c:v>
                </c:pt>
                <c:pt idx="177">
                  <c:v>75.035673088167897</c:v>
                </c:pt>
                <c:pt idx="178">
                  <c:v>75.128578532003687</c:v>
                </c:pt>
                <c:pt idx="179">
                  <c:v>74.947086096070592</c:v>
                </c:pt>
                <c:pt idx="180">
                  <c:v>74.644893275543879</c:v>
                </c:pt>
                <c:pt idx="181">
                  <c:v>74.428031750552563</c:v>
                </c:pt>
                <c:pt idx="182">
                  <c:v>73.651463187311052</c:v>
                </c:pt>
                <c:pt idx="183">
                  <c:v>72.945193894156134</c:v>
                </c:pt>
                <c:pt idx="184">
                  <c:v>72.626625399104427</c:v>
                </c:pt>
                <c:pt idx="185">
                  <c:v>71.812899904111845</c:v>
                </c:pt>
                <c:pt idx="186">
                  <c:v>71.171043759140233</c:v>
                </c:pt>
                <c:pt idx="187">
                  <c:v>70.798273372865921</c:v>
                </c:pt>
                <c:pt idx="188">
                  <c:v>70.276461609953728</c:v>
                </c:pt>
                <c:pt idx="189">
                  <c:v>69.949037932961417</c:v>
                </c:pt>
                <c:pt idx="190">
                  <c:v>69.855421733823732</c:v>
                </c:pt>
                <c:pt idx="191">
                  <c:v>69.500885288202738</c:v>
                </c:pt>
                <c:pt idx="192">
                  <c:v>68.994267414684828</c:v>
                </c:pt>
                <c:pt idx="193">
                  <c:v>68.490290796292584</c:v>
                </c:pt>
                <c:pt idx="194">
                  <c:v>68.284626928270711</c:v>
                </c:pt>
                <c:pt idx="195">
                  <c:v>67.813465955139023</c:v>
                </c:pt>
                <c:pt idx="196">
                  <c:v>67.478479530653701</c:v>
                </c:pt>
                <c:pt idx="197">
                  <c:v>67.172216555085782</c:v>
                </c:pt>
                <c:pt idx="198">
                  <c:v>66.603719018164199</c:v>
                </c:pt>
                <c:pt idx="199">
                  <c:v>66.186829931613275</c:v>
                </c:pt>
                <c:pt idx="200">
                  <c:v>65.88744642741122</c:v>
                </c:pt>
                <c:pt idx="201">
                  <c:v>65.908623660896595</c:v>
                </c:pt>
                <c:pt idx="202">
                  <c:v>65.886284379570355</c:v>
                </c:pt>
                <c:pt idx="203">
                  <c:v>65.990122761372078</c:v>
                </c:pt>
                <c:pt idx="204">
                  <c:v>66.373832407131417</c:v>
                </c:pt>
                <c:pt idx="205">
                  <c:v>66.610417333001195</c:v>
                </c:pt>
                <c:pt idx="206">
                  <c:v>66.978854366291159</c:v>
                </c:pt>
                <c:pt idx="207">
                  <c:v>67.885262572379133</c:v>
                </c:pt>
                <c:pt idx="208">
                  <c:v>68.209977124125189</c:v>
                </c:pt>
                <c:pt idx="209">
                  <c:v>68.510281393294449</c:v>
                </c:pt>
                <c:pt idx="210">
                  <c:v>68.510281393294449</c:v>
                </c:pt>
                <c:pt idx="211">
                  <c:v>68.98835979374698</c:v>
                </c:pt>
                <c:pt idx="212">
                  <c:v>69.067319530224964</c:v>
                </c:pt>
                <c:pt idx="213">
                  <c:v>69.36395050468262</c:v>
                </c:pt>
                <c:pt idx="214">
                  <c:v>69.943866155188516</c:v>
                </c:pt>
                <c:pt idx="215">
                  <c:v>69.972159888239148</c:v>
                </c:pt>
                <c:pt idx="216">
                  <c:v>70.650398996816861</c:v>
                </c:pt>
                <c:pt idx="217">
                  <c:v>71.058697217157757</c:v>
                </c:pt>
                <c:pt idx="218">
                  <c:v>71.379174946086593</c:v>
                </c:pt>
                <c:pt idx="219">
                  <c:v>72.102052646755737</c:v>
                </c:pt>
                <c:pt idx="220">
                  <c:v>72.358073261251349</c:v>
                </c:pt>
                <c:pt idx="221">
                  <c:v>72.684449976910756</c:v>
                </c:pt>
                <c:pt idx="222">
                  <c:v>73.141915219611548</c:v>
                </c:pt>
                <c:pt idx="223">
                  <c:v>73.34720856458317</c:v>
                </c:pt>
                <c:pt idx="224">
                  <c:v>73.798737693172527</c:v>
                </c:pt>
                <c:pt idx="225">
                  <c:v>74.430417753463928</c:v>
                </c:pt>
                <c:pt idx="226">
                  <c:v>74.825848272747137</c:v>
                </c:pt>
                <c:pt idx="227">
                  <c:v>75.483582274327617</c:v>
                </c:pt>
                <c:pt idx="228">
                  <c:v>76.768614125336299</c:v>
                </c:pt>
                <c:pt idx="229">
                  <c:v>78.000335785438438</c:v>
                </c:pt>
                <c:pt idx="230">
                  <c:v>79.47656328858929</c:v>
                </c:pt>
                <c:pt idx="231">
                  <c:v>79.931524085345103</c:v>
                </c:pt>
                <c:pt idx="232">
                  <c:v>80.168194571817608</c:v>
                </c:pt>
                <c:pt idx="233">
                  <c:v>80.38198283328731</c:v>
                </c:pt>
                <c:pt idx="234">
                  <c:v>80.283393377129741</c:v>
                </c:pt>
                <c:pt idx="235">
                  <c:v>80.38815675063168</c:v>
                </c:pt>
                <c:pt idx="236">
                  <c:v>80.353241822721358</c:v>
                </c:pt>
                <c:pt idx="237">
                  <c:v>80.230836514789061</c:v>
                </c:pt>
                <c:pt idx="238">
                  <c:v>80.046079221032997</c:v>
                </c:pt>
                <c:pt idx="239">
                  <c:v>79.420048325187821</c:v>
                </c:pt>
                <c:pt idx="240">
                  <c:v>79.286488119645213</c:v>
                </c:pt>
                <c:pt idx="241">
                  <c:v>79.12478595195924</c:v>
                </c:pt>
                <c:pt idx="242">
                  <c:v>79.221314593893553</c:v>
                </c:pt>
                <c:pt idx="243">
                  <c:v>79.333599741244157</c:v>
                </c:pt>
                <c:pt idx="244">
                  <c:v>79.367857667093574</c:v>
                </c:pt>
                <c:pt idx="245">
                  <c:v>79.39163010755189</c:v>
                </c:pt>
                <c:pt idx="246">
                  <c:v>79.317306797065996</c:v>
                </c:pt>
                <c:pt idx="247">
                  <c:v>79.305404405314718</c:v>
                </c:pt>
                <c:pt idx="248">
                  <c:v>79.225999826967296</c:v>
                </c:pt>
                <c:pt idx="249">
                  <c:v>79.234763691383236</c:v>
                </c:pt>
                <c:pt idx="250">
                  <c:v>79.268237746678295</c:v>
                </c:pt>
                <c:pt idx="251">
                  <c:v>79.045834527386418</c:v>
                </c:pt>
                <c:pt idx="252">
                  <c:v>79.009588559804428</c:v>
                </c:pt>
                <c:pt idx="253">
                  <c:v>79.152622690404215</c:v>
                </c:pt>
                <c:pt idx="254">
                  <c:v>79.316235396054097</c:v>
                </c:pt>
                <c:pt idx="255">
                  <c:v>79.66392333296487</c:v>
                </c:pt>
                <c:pt idx="256">
                  <c:v>79.516394456854499</c:v>
                </c:pt>
                <c:pt idx="257">
                  <c:v>79.770605175649735</c:v>
                </c:pt>
                <c:pt idx="258">
                  <c:v>80.050291398477555</c:v>
                </c:pt>
                <c:pt idx="259">
                  <c:v>80.197164763524782</c:v>
                </c:pt>
                <c:pt idx="260">
                  <c:v>80.777475408325671</c:v>
                </c:pt>
                <c:pt idx="261">
                  <c:v>80.733486020899477</c:v>
                </c:pt>
                <c:pt idx="262">
                  <c:v>80.733486020899491</c:v>
                </c:pt>
                <c:pt idx="263">
                  <c:v>80.4809985753825</c:v>
                </c:pt>
                <c:pt idx="264">
                  <c:v>80.56095441610239</c:v>
                </c:pt>
                <c:pt idx="265">
                  <c:v>80.550318476143829</c:v>
                </c:pt>
                <c:pt idx="266">
                  <c:v>80.495263047586207</c:v>
                </c:pt>
                <c:pt idx="267">
                  <c:v>80.706331020255107</c:v>
                </c:pt>
                <c:pt idx="268">
                  <c:v>80.775053034712045</c:v>
                </c:pt>
                <c:pt idx="269">
                  <c:v>80.72745762949134</c:v>
                </c:pt>
                <c:pt idx="270">
                  <c:v>80.848847481835804</c:v>
                </c:pt>
                <c:pt idx="271">
                  <c:v>80.811658077045124</c:v>
                </c:pt>
                <c:pt idx="272">
                  <c:v>80.922569994356621</c:v>
                </c:pt>
                <c:pt idx="273">
                  <c:v>81.475019765580385</c:v>
                </c:pt>
                <c:pt idx="274">
                  <c:v>81.798007415453128</c:v>
                </c:pt>
                <c:pt idx="275">
                  <c:v>82.012893386417105</c:v>
                </c:pt>
                <c:pt idx="276">
                  <c:v>82.415438041969452</c:v>
                </c:pt>
                <c:pt idx="277">
                  <c:v>82.666812147429752</c:v>
                </c:pt>
                <c:pt idx="278">
                  <c:v>83.091896712776972</c:v>
                </c:pt>
                <c:pt idx="279">
                  <c:v>83.436894246495797</c:v>
                </c:pt>
                <c:pt idx="280">
                  <c:v>83.666135087804378</c:v>
                </c:pt>
                <c:pt idx="281">
                  <c:v>83.81520524273688</c:v>
                </c:pt>
                <c:pt idx="282">
                  <c:v>83.657895504701614</c:v>
                </c:pt>
                <c:pt idx="283">
                  <c:v>83.985362781327737</c:v>
                </c:pt>
                <c:pt idx="284">
                  <c:v>83.880361284323229</c:v>
                </c:pt>
                <c:pt idx="285">
                  <c:v>83.890738740405098</c:v>
                </c:pt>
                <c:pt idx="286">
                  <c:v>84.133680637483295</c:v>
                </c:pt>
                <c:pt idx="287">
                  <c:v>83.526650873417225</c:v>
                </c:pt>
                <c:pt idx="288">
                  <c:v>83.445483554518404</c:v>
                </c:pt>
                <c:pt idx="289">
                  <c:v>83.169494193088951</c:v>
                </c:pt>
                <c:pt idx="290">
                  <c:v>82.831153476307179</c:v>
                </c:pt>
                <c:pt idx="291">
                  <c:v>81.998423537990618</c:v>
                </c:pt>
                <c:pt idx="292">
                  <c:v>81.194170578551947</c:v>
                </c:pt>
                <c:pt idx="293">
                  <c:v>80.549452591883394</c:v>
                </c:pt>
                <c:pt idx="294">
                  <c:v>80.033087720102998</c:v>
                </c:pt>
                <c:pt idx="295">
                  <c:v>80.053405684808553</c:v>
                </c:pt>
                <c:pt idx="296">
                  <c:v>79.779336001501065</c:v>
                </c:pt>
                <c:pt idx="297">
                  <c:v>79.466536746671323</c:v>
                </c:pt>
                <c:pt idx="298">
                  <c:v>79.184965631282068</c:v>
                </c:pt>
                <c:pt idx="299">
                  <c:v>78.431289437370552</c:v>
                </c:pt>
                <c:pt idx="300">
                  <c:v>77.561289498849803</c:v>
                </c:pt>
                <c:pt idx="301">
                  <c:v>76.648068714001965</c:v>
                </c:pt>
                <c:pt idx="302">
                  <c:v>76.176287362479911</c:v>
                </c:pt>
                <c:pt idx="303">
                  <c:v>75.520063164144673</c:v>
                </c:pt>
                <c:pt idx="304">
                  <c:v>75.253402797390123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3C6-4DDA-8531-8C1B197E07B4}"/>
            </c:ext>
          </c:extLst>
        </c:ser>
        <c:ser>
          <c:idx val="3"/>
          <c:order val="1"/>
          <c:tx>
            <c:strRef>
              <c:f>Longdata!$D$6</c:f>
              <c:strCache>
                <c:ptCount val="1"/>
                <c:pt idx="0">
                  <c:v>Kuusitukki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Longdata!$D$215:$D$527</c:f>
              <c:numCache>
                <c:formatCode>#,##0.00</c:formatCode>
                <c:ptCount val="313"/>
                <c:pt idx="0">
                  <c:v>56.873054859946464</c:v>
                </c:pt>
                <c:pt idx="1">
                  <c:v>56.873054859946464</c:v>
                </c:pt>
                <c:pt idx="2">
                  <c:v>56.953155777138655</c:v>
                </c:pt>
                <c:pt idx="3">
                  <c:v>57.104547307008865</c:v>
                </c:pt>
                <c:pt idx="4">
                  <c:v>57.006518342918994</c:v>
                </c:pt>
                <c:pt idx="5">
                  <c:v>57.206586785336441</c:v>
                </c:pt>
                <c:pt idx="6">
                  <c:v>57.227143183339486</c:v>
                </c:pt>
                <c:pt idx="7">
                  <c:v>57.48932008492045</c:v>
                </c:pt>
                <c:pt idx="8">
                  <c:v>57.719563895491561</c:v>
                </c:pt>
                <c:pt idx="9">
                  <c:v>57.781284102072874</c:v>
                </c:pt>
                <c:pt idx="10">
                  <c:v>58.118827646395864</c:v>
                </c:pt>
                <c:pt idx="11">
                  <c:v>58.291980554831724</c:v>
                </c:pt>
                <c:pt idx="12">
                  <c:v>58.40555309667571</c:v>
                </c:pt>
                <c:pt idx="13">
                  <c:v>58.494848842412715</c:v>
                </c:pt>
                <c:pt idx="14">
                  <c:v>58.508910646824788</c:v>
                </c:pt>
                <c:pt idx="15">
                  <c:v>58.348999434905259</c:v>
                </c:pt>
                <c:pt idx="16">
                  <c:v>58.245096239646479</c:v>
                </c:pt>
                <c:pt idx="17">
                  <c:v>58.068298468817275</c:v>
                </c:pt>
                <c:pt idx="18">
                  <c:v>57.888521366333279</c:v>
                </c:pt>
                <c:pt idx="19">
                  <c:v>57.698819324025266</c:v>
                </c:pt>
                <c:pt idx="20">
                  <c:v>57.686326167696201</c:v>
                </c:pt>
                <c:pt idx="21">
                  <c:v>57.596075766411147</c:v>
                </c:pt>
                <c:pt idx="22">
                  <c:v>57.546030576579454</c:v>
                </c:pt>
                <c:pt idx="23">
                  <c:v>57.608743663698114</c:v>
                </c:pt>
                <c:pt idx="24">
                  <c:v>57.553740537575834</c:v>
                </c:pt>
                <c:pt idx="25">
                  <c:v>57.752993218487681</c:v>
                </c:pt>
                <c:pt idx="26">
                  <c:v>57.798966271311706</c:v>
                </c:pt>
                <c:pt idx="27">
                  <c:v>57.898441621696833</c:v>
                </c:pt>
                <c:pt idx="28">
                  <c:v>57.857547806074415</c:v>
                </c:pt>
                <c:pt idx="29">
                  <c:v>57.424146353292727</c:v>
                </c:pt>
                <c:pt idx="30">
                  <c:v>57.218176493832665</c:v>
                </c:pt>
                <c:pt idx="31">
                  <c:v>56.934841222235754</c:v>
                </c:pt>
                <c:pt idx="32">
                  <c:v>57.186266346503132</c:v>
                </c:pt>
                <c:pt idx="33">
                  <c:v>57.263421572013343</c:v>
                </c:pt>
                <c:pt idx="34">
                  <c:v>57.599065243756677</c:v>
                </c:pt>
                <c:pt idx="35">
                  <c:v>57.988652728770539</c:v>
                </c:pt>
                <c:pt idx="36">
                  <c:v>58.191849236050295</c:v>
                </c:pt>
                <c:pt idx="37">
                  <c:v>58.369216727591969</c:v>
                </c:pt>
                <c:pt idx="38">
                  <c:v>58.449613389085862</c:v>
                </c:pt>
                <c:pt idx="39">
                  <c:v>58.477175093855863</c:v>
                </c:pt>
                <c:pt idx="40">
                  <c:v>58.666627348962649</c:v>
                </c:pt>
                <c:pt idx="41">
                  <c:v>58.815147074945756</c:v>
                </c:pt>
                <c:pt idx="42">
                  <c:v>58.845326734398277</c:v>
                </c:pt>
                <c:pt idx="43">
                  <c:v>58.953843857957281</c:v>
                </c:pt>
                <c:pt idx="44">
                  <c:v>59.220642458671421</c:v>
                </c:pt>
                <c:pt idx="45">
                  <c:v>59.466006485513937</c:v>
                </c:pt>
                <c:pt idx="46">
                  <c:v>59.878868869174582</c:v>
                </c:pt>
                <c:pt idx="47">
                  <c:v>60.227109421525796</c:v>
                </c:pt>
                <c:pt idx="48">
                  <c:v>60.463301481037817</c:v>
                </c:pt>
                <c:pt idx="49">
                  <c:v>60.894435432168969</c:v>
                </c:pt>
                <c:pt idx="50">
                  <c:v>61.202405240990601</c:v>
                </c:pt>
                <c:pt idx="51">
                  <c:v>61.307039272216571</c:v>
                </c:pt>
                <c:pt idx="52">
                  <c:v>61.339134299493324</c:v>
                </c:pt>
                <c:pt idx="53">
                  <c:v>61.70005278913677</c:v>
                </c:pt>
                <c:pt idx="54">
                  <c:v>61.70005278913677</c:v>
                </c:pt>
                <c:pt idx="55">
                  <c:v>61.713732311061364</c:v>
                </c:pt>
                <c:pt idx="56">
                  <c:v>61.784510735920819</c:v>
                </c:pt>
                <c:pt idx="57">
                  <c:v>61.798604102858981</c:v>
                </c:pt>
                <c:pt idx="58">
                  <c:v>61.909591533553247</c:v>
                </c:pt>
                <c:pt idx="59">
                  <c:v>62.084082931690489</c:v>
                </c:pt>
                <c:pt idx="60">
                  <c:v>62.186694709151261</c:v>
                </c:pt>
                <c:pt idx="61">
                  <c:v>62.450189642442162</c:v>
                </c:pt>
                <c:pt idx="62">
                  <c:v>62.711852780959518</c:v>
                </c:pt>
                <c:pt idx="63">
                  <c:v>62.847130374178036</c:v>
                </c:pt>
                <c:pt idx="64">
                  <c:v>63.088946610380361</c:v>
                </c:pt>
                <c:pt idx="65">
                  <c:v>63.215365011267551</c:v>
                </c:pt>
                <c:pt idx="66">
                  <c:v>63.750117555001822</c:v>
                </c:pt>
                <c:pt idx="67">
                  <c:v>64.2870808369657</c:v>
                </c:pt>
                <c:pt idx="68">
                  <c:v>64.847419607545675</c:v>
                </c:pt>
                <c:pt idx="69">
                  <c:v>65.566380072049384</c:v>
                </c:pt>
                <c:pt idx="70">
                  <c:v>65.839750440029761</c:v>
                </c:pt>
                <c:pt idx="71">
                  <c:v>66.325260768011844</c:v>
                </c:pt>
                <c:pt idx="72">
                  <c:v>67.054390756751644</c:v>
                </c:pt>
                <c:pt idx="73">
                  <c:v>67.605743407662985</c:v>
                </c:pt>
                <c:pt idx="74">
                  <c:v>68.190645844662001</c:v>
                </c:pt>
                <c:pt idx="75">
                  <c:v>68.321878425669851</c:v>
                </c:pt>
                <c:pt idx="76">
                  <c:v>68.365560957734175</c:v>
                </c:pt>
                <c:pt idx="77">
                  <c:v>68.252051814347539</c:v>
                </c:pt>
                <c:pt idx="78">
                  <c:v>67.75033497790254</c:v>
                </c:pt>
                <c:pt idx="79">
                  <c:v>67.275465239833352</c:v>
                </c:pt>
                <c:pt idx="80">
                  <c:v>67.004363800937313</c:v>
                </c:pt>
                <c:pt idx="81">
                  <c:v>66.651717217016483</c:v>
                </c:pt>
                <c:pt idx="82">
                  <c:v>66.370049751200952</c:v>
                </c:pt>
                <c:pt idx="83">
                  <c:v>66.454412352551358</c:v>
                </c:pt>
                <c:pt idx="84">
                  <c:v>66.288888279424526</c:v>
                </c:pt>
                <c:pt idx="85">
                  <c:v>66.263426696852747</c:v>
                </c:pt>
                <c:pt idx="86">
                  <c:v>66.138675111219996</c:v>
                </c:pt>
                <c:pt idx="87">
                  <c:v>65.907496317669995</c:v>
                </c:pt>
                <c:pt idx="88">
                  <c:v>65.717722765702035</c:v>
                </c:pt>
                <c:pt idx="89">
                  <c:v>65.515683984263347</c:v>
                </c:pt>
                <c:pt idx="90">
                  <c:v>65.316486087167974</c:v>
                </c:pt>
                <c:pt idx="91">
                  <c:v>65.109302114329594</c:v>
                </c:pt>
                <c:pt idx="92">
                  <c:v>64.983969879606221</c:v>
                </c:pt>
                <c:pt idx="93">
                  <c:v>65.013958744166942</c:v>
                </c:pt>
                <c:pt idx="94">
                  <c:v>64.972681501371213</c:v>
                </c:pt>
                <c:pt idx="95">
                  <c:v>64.935977937523631</c:v>
                </c:pt>
                <c:pt idx="96">
                  <c:v>64.907868843866893</c:v>
                </c:pt>
                <c:pt idx="97">
                  <c:v>64.903925389866671</c:v>
                </c:pt>
                <c:pt idx="98">
                  <c:v>64.891008888742306</c:v>
                </c:pt>
                <c:pt idx="99">
                  <c:v>64.699680001160132</c:v>
                </c:pt>
                <c:pt idx="100">
                  <c:v>64.893390838158993</c:v>
                </c:pt>
                <c:pt idx="101">
                  <c:v>64.831380012870255</c:v>
                </c:pt>
                <c:pt idx="102">
                  <c:v>64.885902447648249</c:v>
                </c:pt>
                <c:pt idx="103">
                  <c:v>65.181739760980975</c:v>
                </c:pt>
                <c:pt idx="104">
                  <c:v>64.977579994178086</c:v>
                </c:pt>
                <c:pt idx="105">
                  <c:v>65.082305687456596</c:v>
                </c:pt>
                <c:pt idx="106">
                  <c:v>65.082305687456596</c:v>
                </c:pt>
                <c:pt idx="107">
                  <c:v>64.937081022822383</c:v>
                </c:pt>
                <c:pt idx="108">
                  <c:v>65.041950812981511</c:v>
                </c:pt>
                <c:pt idx="109">
                  <c:v>65.133208537520701</c:v>
                </c:pt>
                <c:pt idx="110">
                  <c:v>65.265644835691944</c:v>
                </c:pt>
                <c:pt idx="111">
                  <c:v>65.455227316632389</c:v>
                </c:pt>
                <c:pt idx="112">
                  <c:v>65.484359830294224</c:v>
                </c:pt>
                <c:pt idx="113">
                  <c:v>65.59012967586834</c:v>
                </c:pt>
                <c:pt idx="114">
                  <c:v>65.589198748162858</c:v>
                </c:pt>
                <c:pt idx="115">
                  <c:v>65.546641379107427</c:v>
                </c:pt>
                <c:pt idx="116">
                  <c:v>65.596371726047693</c:v>
                </c:pt>
                <c:pt idx="117">
                  <c:v>65.830282580528632</c:v>
                </c:pt>
                <c:pt idx="118">
                  <c:v>66.074985224309273</c:v>
                </c:pt>
                <c:pt idx="119">
                  <c:v>66.457265529559763</c:v>
                </c:pt>
                <c:pt idx="120">
                  <c:v>66.829106882465339</c:v>
                </c:pt>
                <c:pt idx="121">
                  <c:v>67.016745911389108</c:v>
                </c:pt>
                <c:pt idx="122">
                  <c:v>68.133276242864184</c:v>
                </c:pt>
                <c:pt idx="123">
                  <c:v>69.114026310327361</c:v>
                </c:pt>
                <c:pt idx="124">
                  <c:v>69.848797940635109</c:v>
                </c:pt>
                <c:pt idx="125">
                  <c:v>70.309671895280829</c:v>
                </c:pt>
                <c:pt idx="126">
                  <c:v>71.120372515613212</c:v>
                </c:pt>
                <c:pt idx="127">
                  <c:v>71.350813649345355</c:v>
                </c:pt>
                <c:pt idx="128">
                  <c:v>71.709144852298977</c:v>
                </c:pt>
                <c:pt idx="129">
                  <c:v>72.25874160030196</c:v>
                </c:pt>
                <c:pt idx="130">
                  <c:v>73.080365713713093</c:v>
                </c:pt>
                <c:pt idx="131">
                  <c:v>73.331778915193055</c:v>
                </c:pt>
                <c:pt idx="132">
                  <c:v>73.600557326178304</c:v>
                </c:pt>
                <c:pt idx="133">
                  <c:v>73.592167290751789</c:v>
                </c:pt>
                <c:pt idx="134">
                  <c:v>73.575862152384573</c:v>
                </c:pt>
                <c:pt idx="135">
                  <c:v>74.355202875700243</c:v>
                </c:pt>
                <c:pt idx="136">
                  <c:v>75.081945100465248</c:v>
                </c:pt>
                <c:pt idx="137">
                  <c:v>75.077511777991376</c:v>
                </c:pt>
                <c:pt idx="138">
                  <c:v>74.67734757778841</c:v>
                </c:pt>
                <c:pt idx="139">
                  <c:v>73.941344053542224</c:v>
                </c:pt>
                <c:pt idx="140">
                  <c:v>73.167801978329905</c:v>
                </c:pt>
                <c:pt idx="141">
                  <c:v>72.823896043900817</c:v>
                </c:pt>
                <c:pt idx="142">
                  <c:v>72.616147648914009</c:v>
                </c:pt>
                <c:pt idx="143">
                  <c:v>72.554575775088011</c:v>
                </c:pt>
                <c:pt idx="144">
                  <c:v>72.42665585127807</c:v>
                </c:pt>
                <c:pt idx="145">
                  <c:v>72.293955952683319</c:v>
                </c:pt>
                <c:pt idx="146">
                  <c:v>72.257812538858218</c:v>
                </c:pt>
                <c:pt idx="147">
                  <c:v>72.145080682736818</c:v>
                </c:pt>
                <c:pt idx="148">
                  <c:v>72.021292622131995</c:v>
                </c:pt>
                <c:pt idx="149">
                  <c:v>71.931476237795721</c:v>
                </c:pt>
                <c:pt idx="150">
                  <c:v>71.755207707680043</c:v>
                </c:pt>
                <c:pt idx="151">
                  <c:v>71.778067698003326</c:v>
                </c:pt>
                <c:pt idx="152">
                  <c:v>71.7285593197835</c:v>
                </c:pt>
                <c:pt idx="153">
                  <c:v>71.830132142071079</c:v>
                </c:pt>
                <c:pt idx="154">
                  <c:v>72.00440332212483</c:v>
                </c:pt>
                <c:pt idx="155">
                  <c:v>72.163333451293099</c:v>
                </c:pt>
                <c:pt idx="156">
                  <c:v>72.472494579570466</c:v>
                </c:pt>
                <c:pt idx="157">
                  <c:v>72.234893008728307</c:v>
                </c:pt>
                <c:pt idx="158">
                  <c:v>72.234893008728307</c:v>
                </c:pt>
                <c:pt idx="159">
                  <c:v>72.223782190336223</c:v>
                </c:pt>
                <c:pt idx="160">
                  <c:v>72.461131705377042</c:v>
                </c:pt>
                <c:pt idx="161">
                  <c:v>72.692998200172852</c:v>
                </c:pt>
                <c:pt idx="162">
                  <c:v>73.056614783361312</c:v>
                </c:pt>
                <c:pt idx="163">
                  <c:v>73.541029729048489</c:v>
                </c:pt>
                <c:pt idx="164">
                  <c:v>73.721035813821132</c:v>
                </c:pt>
                <c:pt idx="165">
                  <c:v>73.796448827759292</c:v>
                </c:pt>
                <c:pt idx="166">
                  <c:v>74.141685179279207</c:v>
                </c:pt>
                <c:pt idx="167">
                  <c:v>74.360183268705384</c:v>
                </c:pt>
                <c:pt idx="168">
                  <c:v>74.592968343231448</c:v>
                </c:pt>
                <c:pt idx="169">
                  <c:v>75.004272976514059</c:v>
                </c:pt>
                <c:pt idx="170">
                  <c:v>75.184598010580018</c:v>
                </c:pt>
                <c:pt idx="171">
                  <c:v>75.579383306281912</c:v>
                </c:pt>
                <c:pt idx="172">
                  <c:v>76.196855732620364</c:v>
                </c:pt>
                <c:pt idx="173">
                  <c:v>76.954101847593009</c:v>
                </c:pt>
                <c:pt idx="174">
                  <c:v>77.242227374010838</c:v>
                </c:pt>
                <c:pt idx="175">
                  <c:v>77.605754617964052</c:v>
                </c:pt>
                <c:pt idx="176">
                  <c:v>77.994149262972101</c:v>
                </c:pt>
                <c:pt idx="177">
                  <c:v>78.519476414278799</c:v>
                </c:pt>
                <c:pt idx="178">
                  <c:v>78.541622455839359</c:v>
                </c:pt>
                <c:pt idx="179">
                  <c:v>78.442611289764102</c:v>
                </c:pt>
                <c:pt idx="180">
                  <c:v>78.196100151424659</c:v>
                </c:pt>
                <c:pt idx="181">
                  <c:v>77.659694594526357</c:v>
                </c:pt>
                <c:pt idx="182">
                  <c:v>76.726525510302665</c:v>
                </c:pt>
                <c:pt idx="183">
                  <c:v>75.876965293426878</c:v>
                </c:pt>
                <c:pt idx="184">
                  <c:v>75.496974500692218</c:v>
                </c:pt>
                <c:pt idx="185">
                  <c:v>74.798936867783297</c:v>
                </c:pt>
                <c:pt idx="186">
                  <c:v>74.266739367684664</c:v>
                </c:pt>
                <c:pt idx="187">
                  <c:v>74.212180104134063</c:v>
                </c:pt>
                <c:pt idx="188">
                  <c:v>73.783113489982838</c:v>
                </c:pt>
                <c:pt idx="189">
                  <c:v>73.416135503218968</c:v>
                </c:pt>
                <c:pt idx="190">
                  <c:v>72.992088045167449</c:v>
                </c:pt>
                <c:pt idx="191">
                  <c:v>72.036267327828867</c:v>
                </c:pt>
                <c:pt idx="192">
                  <c:v>71.552913154307134</c:v>
                </c:pt>
                <c:pt idx="193">
                  <c:v>70.811139268350544</c:v>
                </c:pt>
                <c:pt idx="194">
                  <c:v>70.420876119262147</c:v>
                </c:pt>
                <c:pt idx="195">
                  <c:v>70.168154971283258</c:v>
                </c:pt>
                <c:pt idx="196">
                  <c:v>70.025702056258126</c:v>
                </c:pt>
                <c:pt idx="197">
                  <c:v>69.812582066155841</c:v>
                </c:pt>
                <c:pt idx="198">
                  <c:v>69.723358826932753</c:v>
                </c:pt>
                <c:pt idx="199">
                  <c:v>69.394758757962805</c:v>
                </c:pt>
                <c:pt idx="200">
                  <c:v>69.226459375068686</c:v>
                </c:pt>
                <c:pt idx="201">
                  <c:v>69.382950077637162</c:v>
                </c:pt>
                <c:pt idx="202">
                  <c:v>69.448504251604348</c:v>
                </c:pt>
                <c:pt idx="203">
                  <c:v>69.583545290320771</c:v>
                </c:pt>
                <c:pt idx="204">
                  <c:v>69.767479825944719</c:v>
                </c:pt>
                <c:pt idx="205">
                  <c:v>69.881111784677088</c:v>
                </c:pt>
                <c:pt idx="206">
                  <c:v>70.005661130062478</c:v>
                </c:pt>
                <c:pt idx="207">
                  <c:v>70.427468268647715</c:v>
                </c:pt>
                <c:pt idx="208">
                  <c:v>70.567904624247717</c:v>
                </c:pt>
                <c:pt idx="209">
                  <c:v>71.628272383576459</c:v>
                </c:pt>
                <c:pt idx="210">
                  <c:v>71.628272383576459</c:v>
                </c:pt>
                <c:pt idx="211">
                  <c:v>71.7978135112524</c:v>
                </c:pt>
                <c:pt idx="212">
                  <c:v>72.003035059507127</c:v>
                </c:pt>
                <c:pt idx="213">
                  <c:v>72.200728883138169</c:v>
                </c:pt>
                <c:pt idx="214">
                  <c:v>72.553405826489936</c:v>
                </c:pt>
                <c:pt idx="215">
                  <c:v>72.620020825961547</c:v>
                </c:pt>
                <c:pt idx="216">
                  <c:v>72.998299465676411</c:v>
                </c:pt>
                <c:pt idx="217">
                  <c:v>73.444531538898929</c:v>
                </c:pt>
                <c:pt idx="218">
                  <c:v>73.986171167856185</c:v>
                </c:pt>
                <c:pt idx="219">
                  <c:v>74.5719390382353</c:v>
                </c:pt>
                <c:pt idx="220">
                  <c:v>74.955089680435023</c:v>
                </c:pt>
                <c:pt idx="221">
                  <c:v>75.439370437631297</c:v>
                </c:pt>
                <c:pt idx="222">
                  <c:v>75.654560641179174</c:v>
                </c:pt>
                <c:pt idx="223">
                  <c:v>76.229003259830307</c:v>
                </c:pt>
                <c:pt idx="224">
                  <c:v>76.810398314956529</c:v>
                </c:pt>
                <c:pt idx="225">
                  <c:v>77.73311129341414</c:v>
                </c:pt>
                <c:pt idx="226">
                  <c:v>78.411215647878834</c:v>
                </c:pt>
                <c:pt idx="227">
                  <c:v>79.224566547095733</c:v>
                </c:pt>
                <c:pt idx="228">
                  <c:v>80.304620120857919</c:v>
                </c:pt>
                <c:pt idx="229">
                  <c:v>81.180403541599503</c:v>
                </c:pt>
                <c:pt idx="230">
                  <c:v>82.391300003506601</c:v>
                </c:pt>
                <c:pt idx="231">
                  <c:v>82.619331418969125</c:v>
                </c:pt>
                <c:pt idx="232">
                  <c:v>82.836324433928866</c:v>
                </c:pt>
                <c:pt idx="233">
                  <c:v>83.10152382132712</c:v>
                </c:pt>
                <c:pt idx="234">
                  <c:v>83.139615857155292</c:v>
                </c:pt>
                <c:pt idx="235">
                  <c:v>83.451424741495231</c:v>
                </c:pt>
                <c:pt idx="236">
                  <c:v>83.289581824449442</c:v>
                </c:pt>
                <c:pt idx="237">
                  <c:v>83.154776722515436</c:v>
                </c:pt>
                <c:pt idx="238">
                  <c:v>82.701641971940163</c:v>
                </c:pt>
                <c:pt idx="239">
                  <c:v>82.220245152944102</c:v>
                </c:pt>
                <c:pt idx="240">
                  <c:v>82.35325545455801</c:v>
                </c:pt>
                <c:pt idx="241">
                  <c:v>82.126488815055069</c:v>
                </c:pt>
                <c:pt idx="242">
                  <c:v>82.045175650688989</c:v>
                </c:pt>
                <c:pt idx="243">
                  <c:v>82.045856389711759</c:v>
                </c:pt>
                <c:pt idx="244">
                  <c:v>81.910594502562262</c:v>
                </c:pt>
                <c:pt idx="245">
                  <c:v>81.799983585700986</c:v>
                </c:pt>
                <c:pt idx="246">
                  <c:v>81.918046165247148</c:v>
                </c:pt>
                <c:pt idx="247">
                  <c:v>82.024437365379498</c:v>
                </c:pt>
                <c:pt idx="248">
                  <c:v>81.964706925766166</c:v>
                </c:pt>
                <c:pt idx="249">
                  <c:v>81.985859780590289</c:v>
                </c:pt>
                <c:pt idx="250">
                  <c:v>81.736253261405054</c:v>
                </c:pt>
                <c:pt idx="251">
                  <c:v>81.520727157704144</c:v>
                </c:pt>
                <c:pt idx="252">
                  <c:v>81.582452232384398</c:v>
                </c:pt>
                <c:pt idx="253">
                  <c:v>81.656950523056025</c:v>
                </c:pt>
                <c:pt idx="254">
                  <c:v>81.851354734188433</c:v>
                </c:pt>
                <c:pt idx="255">
                  <c:v>81.942107006317897</c:v>
                </c:pt>
                <c:pt idx="256">
                  <c:v>82.00463004935402</c:v>
                </c:pt>
                <c:pt idx="257">
                  <c:v>82.335060965170186</c:v>
                </c:pt>
                <c:pt idx="258">
                  <c:v>82.467340085148578</c:v>
                </c:pt>
                <c:pt idx="259">
                  <c:v>82.547146861469443</c:v>
                </c:pt>
                <c:pt idx="260">
                  <c:v>82.701494821373515</c:v>
                </c:pt>
                <c:pt idx="261">
                  <c:v>82.649904720988602</c:v>
                </c:pt>
                <c:pt idx="262">
                  <c:v>82.649904720988573</c:v>
                </c:pt>
                <c:pt idx="263">
                  <c:v>82.510843077091977</c:v>
                </c:pt>
                <c:pt idx="264">
                  <c:v>82.370082160516745</c:v>
                </c:pt>
                <c:pt idx="265">
                  <c:v>82.320385848988806</c:v>
                </c:pt>
                <c:pt idx="266">
                  <c:v>82.151198784521881</c:v>
                </c:pt>
                <c:pt idx="267">
                  <c:v>82.146069482919813</c:v>
                </c:pt>
                <c:pt idx="268">
                  <c:v>82.14926293945949</c:v>
                </c:pt>
                <c:pt idx="269">
                  <c:v>82.149114315901869</c:v>
                </c:pt>
                <c:pt idx="270">
                  <c:v>82.305389619872216</c:v>
                </c:pt>
                <c:pt idx="271">
                  <c:v>82.405905662657503</c:v>
                </c:pt>
                <c:pt idx="272">
                  <c:v>82.783786499339669</c:v>
                </c:pt>
                <c:pt idx="273">
                  <c:v>83.180229170235961</c:v>
                </c:pt>
                <c:pt idx="274">
                  <c:v>83.570361622054264</c:v>
                </c:pt>
                <c:pt idx="275">
                  <c:v>83.813057367207165</c:v>
                </c:pt>
                <c:pt idx="276">
                  <c:v>84.025920384563904</c:v>
                </c:pt>
                <c:pt idx="277">
                  <c:v>84.300969982970997</c:v>
                </c:pt>
                <c:pt idx="278">
                  <c:v>84.689440261761021</c:v>
                </c:pt>
                <c:pt idx="279">
                  <c:v>84.911573957386935</c:v>
                </c:pt>
                <c:pt idx="280">
                  <c:v>85.254311393106619</c:v>
                </c:pt>
                <c:pt idx="281">
                  <c:v>85.38154107947112</c:v>
                </c:pt>
                <c:pt idx="282">
                  <c:v>85.259057013755523</c:v>
                </c:pt>
                <c:pt idx="283">
                  <c:v>85.406353937646017</c:v>
                </c:pt>
                <c:pt idx="284">
                  <c:v>85.23063465709356</c:v>
                </c:pt>
                <c:pt idx="285">
                  <c:v>85.150014816499379</c:v>
                </c:pt>
                <c:pt idx="286">
                  <c:v>85.113018044345282</c:v>
                </c:pt>
                <c:pt idx="287">
                  <c:v>84.746477543911197</c:v>
                </c:pt>
                <c:pt idx="288">
                  <c:v>84.738784548987624</c:v>
                </c:pt>
                <c:pt idx="289">
                  <c:v>84.538124501447129</c:v>
                </c:pt>
                <c:pt idx="290">
                  <c:v>84.236715599819874</c:v>
                </c:pt>
                <c:pt idx="291">
                  <c:v>83.215972262002737</c:v>
                </c:pt>
                <c:pt idx="292">
                  <c:v>82.139429769349562</c:v>
                </c:pt>
                <c:pt idx="293">
                  <c:v>81.29107503718339</c:v>
                </c:pt>
                <c:pt idx="294">
                  <c:v>80.90109800965655</c:v>
                </c:pt>
                <c:pt idx="295">
                  <c:v>80.832679422419588</c:v>
                </c:pt>
                <c:pt idx="296">
                  <c:v>80.983016216138523</c:v>
                </c:pt>
                <c:pt idx="297">
                  <c:v>80.718154096530526</c:v>
                </c:pt>
                <c:pt idx="298">
                  <c:v>80.343892205655266</c:v>
                </c:pt>
                <c:pt idx="299">
                  <c:v>79.649297518985094</c:v>
                </c:pt>
                <c:pt idx="300">
                  <c:v>78.352162690362007</c:v>
                </c:pt>
                <c:pt idx="301">
                  <c:v>77.975309272485276</c:v>
                </c:pt>
                <c:pt idx="302">
                  <c:v>77.638367274986862</c:v>
                </c:pt>
                <c:pt idx="303">
                  <c:v>77.182306419857625</c:v>
                </c:pt>
                <c:pt idx="304">
                  <c:v>77.221492251313677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3C6-4DDA-8531-8C1B197E07B4}"/>
            </c:ext>
          </c:extLst>
        </c:ser>
        <c:ser>
          <c:idx val="4"/>
          <c:order val="2"/>
          <c:tx>
            <c:strRef>
              <c:f>Longdata!$E$6</c:f>
              <c:strCache>
                <c:ptCount val="1"/>
                <c:pt idx="0">
                  <c:v>Koivutukki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Longdata!$E$215:$E$527</c:f>
              <c:numCache>
                <c:formatCode>#,##0.00</c:formatCode>
                <c:ptCount val="313"/>
                <c:pt idx="0">
                  <c:v>42.583231820477415</c:v>
                </c:pt>
                <c:pt idx="1">
                  <c:v>42.583231820477415</c:v>
                </c:pt>
                <c:pt idx="2">
                  <c:v>42.361997632276932</c:v>
                </c:pt>
                <c:pt idx="3">
                  <c:v>42.312764617221546</c:v>
                </c:pt>
                <c:pt idx="4">
                  <c:v>42.21232360605471</c:v>
                </c:pt>
                <c:pt idx="5">
                  <c:v>42.251424580590509</c:v>
                </c:pt>
                <c:pt idx="6">
                  <c:v>42.404662144487233</c:v>
                </c:pt>
                <c:pt idx="7">
                  <c:v>42.619025237742655</c:v>
                </c:pt>
                <c:pt idx="8">
                  <c:v>42.66950656765033</c:v>
                </c:pt>
                <c:pt idx="9">
                  <c:v>42.47886359025879</c:v>
                </c:pt>
                <c:pt idx="10">
                  <c:v>42.600093679683937</c:v>
                </c:pt>
                <c:pt idx="11">
                  <c:v>42.482282948025507</c:v>
                </c:pt>
                <c:pt idx="12">
                  <c:v>42.803913060320781</c:v>
                </c:pt>
                <c:pt idx="13">
                  <c:v>42.952214246951719</c:v>
                </c:pt>
                <c:pt idx="14">
                  <c:v>42.945228931921449</c:v>
                </c:pt>
                <c:pt idx="15">
                  <c:v>43.333736549667151</c:v>
                </c:pt>
                <c:pt idx="16">
                  <c:v>43.217474109142579</c:v>
                </c:pt>
                <c:pt idx="17">
                  <c:v>43.45748080851854</c:v>
                </c:pt>
                <c:pt idx="18">
                  <c:v>43.487123411980811</c:v>
                </c:pt>
                <c:pt idx="19">
                  <c:v>43.375039503048356</c:v>
                </c:pt>
                <c:pt idx="20">
                  <c:v>43.552668159752891</c:v>
                </c:pt>
                <c:pt idx="21">
                  <c:v>43.790051823799089</c:v>
                </c:pt>
                <c:pt idx="22">
                  <c:v>43.638654032016987</c:v>
                </c:pt>
                <c:pt idx="23">
                  <c:v>43.450339483625726</c:v>
                </c:pt>
                <c:pt idx="24">
                  <c:v>43.416776817167587</c:v>
                </c:pt>
                <c:pt idx="25">
                  <c:v>43.581268123015882</c:v>
                </c:pt>
                <c:pt idx="26">
                  <c:v>43.935124665305949</c:v>
                </c:pt>
                <c:pt idx="27">
                  <c:v>44.032608090736694</c:v>
                </c:pt>
                <c:pt idx="28">
                  <c:v>44.024034107542349</c:v>
                </c:pt>
                <c:pt idx="29">
                  <c:v>42.981410447736721</c:v>
                </c:pt>
                <c:pt idx="30">
                  <c:v>42.009735191820802</c:v>
                </c:pt>
                <c:pt idx="31">
                  <c:v>42.008863224834947</c:v>
                </c:pt>
                <c:pt idx="32">
                  <c:v>42.055374934117353</c:v>
                </c:pt>
                <c:pt idx="33">
                  <c:v>42.171606831726024</c:v>
                </c:pt>
                <c:pt idx="34">
                  <c:v>42.742629526432147</c:v>
                </c:pt>
                <c:pt idx="35">
                  <c:v>42.45889981030831</c:v>
                </c:pt>
                <c:pt idx="36">
                  <c:v>42.586220504873609</c:v>
                </c:pt>
                <c:pt idx="37">
                  <c:v>42.752185901514359</c:v>
                </c:pt>
                <c:pt idx="38">
                  <c:v>42.587924243815237</c:v>
                </c:pt>
                <c:pt idx="39">
                  <c:v>43.019428510595013</c:v>
                </c:pt>
                <c:pt idx="40">
                  <c:v>43.098574523330555</c:v>
                </c:pt>
                <c:pt idx="41">
                  <c:v>43.278234758365059</c:v>
                </c:pt>
                <c:pt idx="42">
                  <c:v>43.209081159724775</c:v>
                </c:pt>
                <c:pt idx="43">
                  <c:v>43.224881463974974</c:v>
                </c:pt>
                <c:pt idx="44">
                  <c:v>43.449679514835637</c:v>
                </c:pt>
                <c:pt idx="45">
                  <c:v>43.35504692095374</c:v>
                </c:pt>
                <c:pt idx="46">
                  <c:v>43.542627789001067</c:v>
                </c:pt>
                <c:pt idx="47">
                  <c:v>43.513267395843883</c:v>
                </c:pt>
                <c:pt idx="48">
                  <c:v>43.590339094878459</c:v>
                </c:pt>
                <c:pt idx="49">
                  <c:v>43.716187623446402</c:v>
                </c:pt>
                <c:pt idx="50">
                  <c:v>43.820008739827912</c:v>
                </c:pt>
                <c:pt idx="51">
                  <c:v>43.830813319036281</c:v>
                </c:pt>
                <c:pt idx="52">
                  <c:v>43.790620885982648</c:v>
                </c:pt>
                <c:pt idx="53">
                  <c:v>43.713396671566692</c:v>
                </c:pt>
                <c:pt idx="54">
                  <c:v>43.713396671566692</c:v>
                </c:pt>
                <c:pt idx="55">
                  <c:v>43.593134544850109</c:v>
                </c:pt>
                <c:pt idx="56">
                  <c:v>43.558915472533627</c:v>
                </c:pt>
                <c:pt idx="57">
                  <c:v>43.442487844028918</c:v>
                </c:pt>
                <c:pt idx="58">
                  <c:v>43.510993807590104</c:v>
                </c:pt>
                <c:pt idx="59">
                  <c:v>43.350715170343094</c:v>
                </c:pt>
                <c:pt idx="60">
                  <c:v>43.39097660550447</c:v>
                </c:pt>
                <c:pt idx="61">
                  <c:v>43.683695872667677</c:v>
                </c:pt>
                <c:pt idx="62">
                  <c:v>43.614227864673829</c:v>
                </c:pt>
                <c:pt idx="63">
                  <c:v>44.048266186899518</c:v>
                </c:pt>
                <c:pt idx="64">
                  <c:v>44.631501377344023</c:v>
                </c:pt>
                <c:pt idx="65">
                  <c:v>44.62867650429137</c:v>
                </c:pt>
                <c:pt idx="66">
                  <c:v>45.052968197628701</c:v>
                </c:pt>
                <c:pt idx="67">
                  <c:v>45.305562566153583</c:v>
                </c:pt>
                <c:pt idx="68">
                  <c:v>45.361149913797931</c:v>
                </c:pt>
                <c:pt idx="69">
                  <c:v>45.517346364063783</c:v>
                </c:pt>
                <c:pt idx="70">
                  <c:v>45.315976960092215</c:v>
                </c:pt>
                <c:pt idx="71">
                  <c:v>45.593511567041645</c:v>
                </c:pt>
                <c:pt idx="72">
                  <c:v>45.701673500921324</c:v>
                </c:pt>
                <c:pt idx="73">
                  <c:v>46.01823631465777</c:v>
                </c:pt>
                <c:pt idx="74">
                  <c:v>46.31658966940401</c:v>
                </c:pt>
                <c:pt idx="75">
                  <c:v>46.266967471224113</c:v>
                </c:pt>
                <c:pt idx="76">
                  <c:v>46.287997276994503</c:v>
                </c:pt>
                <c:pt idx="77">
                  <c:v>46.21169595993161</c:v>
                </c:pt>
                <c:pt idx="78">
                  <c:v>45.842188755918045</c:v>
                </c:pt>
                <c:pt idx="79">
                  <c:v>45.572290832781292</c:v>
                </c:pt>
                <c:pt idx="80">
                  <c:v>45.396383011793851</c:v>
                </c:pt>
                <c:pt idx="81">
                  <c:v>44.913027673331378</c:v>
                </c:pt>
                <c:pt idx="82">
                  <c:v>44.979430552208974</c:v>
                </c:pt>
                <c:pt idx="83">
                  <c:v>45.094881940714053</c:v>
                </c:pt>
                <c:pt idx="84">
                  <c:v>44.918900730828604</c:v>
                </c:pt>
                <c:pt idx="85">
                  <c:v>45.284356130524756</c:v>
                </c:pt>
                <c:pt idx="86">
                  <c:v>45.25088888022961</c:v>
                </c:pt>
                <c:pt idx="87">
                  <c:v>44.72939117968437</c:v>
                </c:pt>
                <c:pt idx="88">
                  <c:v>44.97198672032836</c:v>
                </c:pt>
                <c:pt idx="89">
                  <c:v>44.895029009404134</c:v>
                </c:pt>
                <c:pt idx="90">
                  <c:v>44.614782774010045</c:v>
                </c:pt>
                <c:pt idx="91">
                  <c:v>44.629932104419261</c:v>
                </c:pt>
                <c:pt idx="92">
                  <c:v>44.087567153123111</c:v>
                </c:pt>
                <c:pt idx="93">
                  <c:v>43.805471066333993</c:v>
                </c:pt>
                <c:pt idx="94">
                  <c:v>44.171268123975985</c:v>
                </c:pt>
                <c:pt idx="95">
                  <c:v>44.2103947820031</c:v>
                </c:pt>
                <c:pt idx="96">
                  <c:v>44.344079507084707</c:v>
                </c:pt>
                <c:pt idx="97">
                  <c:v>44.372010410530933</c:v>
                </c:pt>
                <c:pt idx="98">
                  <c:v>44.332930717253582</c:v>
                </c:pt>
                <c:pt idx="99">
                  <c:v>44.475225429100689</c:v>
                </c:pt>
                <c:pt idx="100">
                  <c:v>44.774585753137572</c:v>
                </c:pt>
                <c:pt idx="101">
                  <c:v>45.045098544826793</c:v>
                </c:pt>
                <c:pt idx="102">
                  <c:v>44.64050110722831</c:v>
                </c:pt>
                <c:pt idx="103">
                  <c:v>44.877835438057559</c:v>
                </c:pt>
                <c:pt idx="104">
                  <c:v>44.568079247303601</c:v>
                </c:pt>
                <c:pt idx="105">
                  <c:v>43.824941200556673</c:v>
                </c:pt>
                <c:pt idx="106">
                  <c:v>43.824941200556673</c:v>
                </c:pt>
                <c:pt idx="107">
                  <c:v>44.416745866690512</c:v>
                </c:pt>
                <c:pt idx="108">
                  <c:v>44.632297487540328</c:v>
                </c:pt>
                <c:pt idx="109">
                  <c:v>44.56027875379943</c:v>
                </c:pt>
                <c:pt idx="110">
                  <c:v>45.025353567417092</c:v>
                </c:pt>
                <c:pt idx="111">
                  <c:v>44.955897225194683</c:v>
                </c:pt>
                <c:pt idx="112">
                  <c:v>44.78810036442475</c:v>
                </c:pt>
                <c:pt idx="113">
                  <c:v>44.89242579315345</c:v>
                </c:pt>
                <c:pt idx="114">
                  <c:v>44.691406169798164</c:v>
                </c:pt>
                <c:pt idx="115">
                  <c:v>45.515614892041143</c:v>
                </c:pt>
                <c:pt idx="116">
                  <c:v>45.983954371250235</c:v>
                </c:pt>
                <c:pt idx="117">
                  <c:v>46.112894299169753</c:v>
                </c:pt>
                <c:pt idx="118">
                  <c:v>46.230051142398203</c:v>
                </c:pt>
                <c:pt idx="119">
                  <c:v>45.219975078462959</c:v>
                </c:pt>
                <c:pt idx="120">
                  <c:v>45.064030530562242</c:v>
                </c:pt>
                <c:pt idx="121">
                  <c:v>45.664872103144475</c:v>
                </c:pt>
                <c:pt idx="122">
                  <c:v>45.955006326808956</c:v>
                </c:pt>
                <c:pt idx="123">
                  <c:v>46.601146160834602</c:v>
                </c:pt>
                <c:pt idx="124">
                  <c:v>46.901410217001441</c:v>
                </c:pt>
                <c:pt idx="125">
                  <c:v>46.682151700396695</c:v>
                </c:pt>
                <c:pt idx="126">
                  <c:v>47.25286549626562</c:v>
                </c:pt>
                <c:pt idx="127">
                  <c:v>47.250158546613214</c:v>
                </c:pt>
                <c:pt idx="128">
                  <c:v>47.479382279030013</c:v>
                </c:pt>
                <c:pt idx="129">
                  <c:v>47.953433975219461</c:v>
                </c:pt>
                <c:pt idx="130">
                  <c:v>48.714682242280411</c:v>
                </c:pt>
                <c:pt idx="131">
                  <c:v>49.257178633632712</c:v>
                </c:pt>
                <c:pt idx="132">
                  <c:v>49.416750623782001</c:v>
                </c:pt>
                <c:pt idx="133">
                  <c:v>49.674866797753431</c:v>
                </c:pt>
                <c:pt idx="134">
                  <c:v>49.443216967797909</c:v>
                </c:pt>
                <c:pt idx="135">
                  <c:v>49.996331941304128</c:v>
                </c:pt>
                <c:pt idx="136">
                  <c:v>50.14830209803025</c:v>
                </c:pt>
                <c:pt idx="137">
                  <c:v>50.096749931747702</c:v>
                </c:pt>
                <c:pt idx="138">
                  <c:v>49.836042576867655</c:v>
                </c:pt>
                <c:pt idx="139">
                  <c:v>49.304662179090506</c:v>
                </c:pt>
                <c:pt idx="140">
                  <c:v>49.059797906572271</c:v>
                </c:pt>
                <c:pt idx="141">
                  <c:v>48.971334724403349</c:v>
                </c:pt>
                <c:pt idx="142">
                  <c:v>48.99056052902997</c:v>
                </c:pt>
                <c:pt idx="143">
                  <c:v>48.940535895507104</c:v>
                </c:pt>
                <c:pt idx="144">
                  <c:v>48.802306409637481</c:v>
                </c:pt>
                <c:pt idx="145">
                  <c:v>48.757773763009226</c:v>
                </c:pt>
                <c:pt idx="146">
                  <c:v>48.7402687528716</c:v>
                </c:pt>
                <c:pt idx="147">
                  <c:v>48.743322076346217</c:v>
                </c:pt>
                <c:pt idx="148">
                  <c:v>48.844727341719448</c:v>
                </c:pt>
                <c:pt idx="149">
                  <c:v>48.716353450604636</c:v>
                </c:pt>
                <c:pt idx="150">
                  <c:v>48.485875285552304</c:v>
                </c:pt>
                <c:pt idx="151">
                  <c:v>48.377044711885866</c:v>
                </c:pt>
                <c:pt idx="152">
                  <c:v>48.3095727894015</c:v>
                </c:pt>
                <c:pt idx="153">
                  <c:v>48.354214411909858</c:v>
                </c:pt>
                <c:pt idx="154">
                  <c:v>48.574240835259147</c:v>
                </c:pt>
                <c:pt idx="155">
                  <c:v>48.862633403508653</c:v>
                </c:pt>
                <c:pt idx="156">
                  <c:v>49.248916314430588</c:v>
                </c:pt>
                <c:pt idx="157">
                  <c:v>50.814170055347631</c:v>
                </c:pt>
                <c:pt idx="158">
                  <c:v>50.814170055347631</c:v>
                </c:pt>
                <c:pt idx="159">
                  <c:v>50.325680411392383</c:v>
                </c:pt>
                <c:pt idx="160">
                  <c:v>50.652660621537954</c:v>
                </c:pt>
                <c:pt idx="161">
                  <c:v>50.648726768768071</c:v>
                </c:pt>
                <c:pt idx="162">
                  <c:v>50.619933916343896</c:v>
                </c:pt>
                <c:pt idx="163">
                  <c:v>51.295815905697879</c:v>
                </c:pt>
                <c:pt idx="164">
                  <c:v>51.136169403516107</c:v>
                </c:pt>
                <c:pt idx="165">
                  <c:v>51.583807937626659</c:v>
                </c:pt>
                <c:pt idx="166">
                  <c:v>51.999078107732345</c:v>
                </c:pt>
                <c:pt idx="167">
                  <c:v>52.313316173759404</c:v>
                </c:pt>
                <c:pt idx="168">
                  <c:v>53.634169581084606</c:v>
                </c:pt>
                <c:pt idx="169">
                  <c:v>54.478829937046889</c:v>
                </c:pt>
                <c:pt idx="170">
                  <c:v>55.20549330401888</c:v>
                </c:pt>
                <c:pt idx="171">
                  <c:v>56.051310982709524</c:v>
                </c:pt>
                <c:pt idx="172">
                  <c:v>56.294116593686212</c:v>
                </c:pt>
                <c:pt idx="173">
                  <c:v>56.663247627040462</c:v>
                </c:pt>
                <c:pt idx="174">
                  <c:v>56.693405027141658</c:v>
                </c:pt>
                <c:pt idx="175">
                  <c:v>57.065831057195098</c:v>
                </c:pt>
                <c:pt idx="176">
                  <c:v>57.446481349305571</c:v>
                </c:pt>
                <c:pt idx="177">
                  <c:v>58.055141186840594</c:v>
                </c:pt>
                <c:pt idx="178">
                  <c:v>58.409859559320978</c:v>
                </c:pt>
                <c:pt idx="179">
                  <c:v>58.681124195891009</c:v>
                </c:pt>
                <c:pt idx="180">
                  <c:v>58.703287821219021</c:v>
                </c:pt>
                <c:pt idx="181">
                  <c:v>58.771868430763149</c:v>
                </c:pt>
                <c:pt idx="182">
                  <c:v>58.545386347931689</c:v>
                </c:pt>
                <c:pt idx="183">
                  <c:v>57.563983269879472</c:v>
                </c:pt>
                <c:pt idx="184">
                  <c:v>56.594313438729436</c:v>
                </c:pt>
                <c:pt idx="185">
                  <c:v>55.13402051860848</c:v>
                </c:pt>
                <c:pt idx="186">
                  <c:v>55.236747067870141</c:v>
                </c:pt>
                <c:pt idx="187">
                  <c:v>55.717389155796731</c:v>
                </c:pt>
                <c:pt idx="188">
                  <c:v>56.045518760394799</c:v>
                </c:pt>
                <c:pt idx="189">
                  <c:v>55.860351617802259</c:v>
                </c:pt>
                <c:pt idx="190">
                  <c:v>55.780110691276469</c:v>
                </c:pt>
                <c:pt idx="191">
                  <c:v>55.411943990266138</c:v>
                </c:pt>
                <c:pt idx="192">
                  <c:v>55.483528791228522</c:v>
                </c:pt>
                <c:pt idx="193">
                  <c:v>55.690537335302608</c:v>
                </c:pt>
                <c:pt idx="194">
                  <c:v>56.207411167540521</c:v>
                </c:pt>
                <c:pt idx="195">
                  <c:v>57.200754166637658</c:v>
                </c:pt>
                <c:pt idx="196">
                  <c:v>58.066592653318615</c:v>
                </c:pt>
                <c:pt idx="197">
                  <c:v>58.701603100816719</c:v>
                </c:pt>
                <c:pt idx="198">
                  <c:v>58.620544915430891</c:v>
                </c:pt>
                <c:pt idx="199">
                  <c:v>58.036207237776807</c:v>
                </c:pt>
                <c:pt idx="200">
                  <c:v>57.398121286269706</c:v>
                </c:pt>
                <c:pt idx="201">
                  <c:v>57.797496354362146</c:v>
                </c:pt>
                <c:pt idx="202">
                  <c:v>57.266891538012615</c:v>
                </c:pt>
                <c:pt idx="203">
                  <c:v>58.04996963806822</c:v>
                </c:pt>
                <c:pt idx="204">
                  <c:v>58.17597527124942</c:v>
                </c:pt>
                <c:pt idx="205">
                  <c:v>57.73101147561885</c:v>
                </c:pt>
                <c:pt idx="206">
                  <c:v>58.288279890785567</c:v>
                </c:pt>
                <c:pt idx="207">
                  <c:v>57.866039570577641</c:v>
                </c:pt>
                <c:pt idx="208">
                  <c:v>57.880015020619304</c:v>
                </c:pt>
                <c:pt idx="209">
                  <c:v>59.75747881242485</c:v>
                </c:pt>
                <c:pt idx="210">
                  <c:v>59.75747881242485</c:v>
                </c:pt>
                <c:pt idx="211">
                  <c:v>59.269962008952959</c:v>
                </c:pt>
                <c:pt idx="212">
                  <c:v>59.319381927864669</c:v>
                </c:pt>
                <c:pt idx="213">
                  <c:v>59.426707162882842</c:v>
                </c:pt>
                <c:pt idx="214">
                  <c:v>60.099568429537371</c:v>
                </c:pt>
                <c:pt idx="215">
                  <c:v>60.1318805789941</c:v>
                </c:pt>
                <c:pt idx="216">
                  <c:v>60.502281420507472</c:v>
                </c:pt>
                <c:pt idx="217">
                  <c:v>60.692365776109533</c:v>
                </c:pt>
                <c:pt idx="218">
                  <c:v>60.442533768164608</c:v>
                </c:pt>
                <c:pt idx="219">
                  <c:v>61.178302493184532</c:v>
                </c:pt>
                <c:pt idx="220">
                  <c:v>60.902266311921956</c:v>
                </c:pt>
                <c:pt idx="221">
                  <c:v>60.74266656874827</c:v>
                </c:pt>
                <c:pt idx="222">
                  <c:v>60.942159717336345</c:v>
                </c:pt>
                <c:pt idx="223">
                  <c:v>60.347322037174877</c:v>
                </c:pt>
                <c:pt idx="224">
                  <c:v>61.177794215504534</c:v>
                </c:pt>
                <c:pt idx="225">
                  <c:v>62.483962500661889</c:v>
                </c:pt>
                <c:pt idx="226">
                  <c:v>62.549442806552925</c:v>
                </c:pt>
                <c:pt idx="227">
                  <c:v>63.593085249406336</c:v>
                </c:pt>
                <c:pt idx="228">
                  <c:v>65.80756310624686</c:v>
                </c:pt>
                <c:pt idx="229">
                  <c:v>65.912566452246807</c:v>
                </c:pt>
                <c:pt idx="230">
                  <c:v>66.985792590358628</c:v>
                </c:pt>
                <c:pt idx="231">
                  <c:v>67.233810086007992</c:v>
                </c:pt>
                <c:pt idx="232">
                  <c:v>66.644713488640235</c:v>
                </c:pt>
                <c:pt idx="233">
                  <c:v>66.919647647056522</c:v>
                </c:pt>
                <c:pt idx="234">
                  <c:v>66.691977869393199</c:v>
                </c:pt>
                <c:pt idx="235">
                  <c:v>66.775978392593771</c:v>
                </c:pt>
                <c:pt idx="236">
                  <c:v>67.050753692139367</c:v>
                </c:pt>
                <c:pt idx="237">
                  <c:v>67.058852555001579</c:v>
                </c:pt>
                <c:pt idx="238">
                  <c:v>66.809946022577208</c:v>
                </c:pt>
                <c:pt idx="239">
                  <c:v>66.336678250829721</c:v>
                </c:pt>
                <c:pt idx="240">
                  <c:v>66.026902103387272</c:v>
                </c:pt>
                <c:pt idx="241">
                  <c:v>65.59785239596431</c:v>
                </c:pt>
                <c:pt idx="242">
                  <c:v>65.153995580149228</c:v>
                </c:pt>
                <c:pt idx="243">
                  <c:v>64.582480803767524</c:v>
                </c:pt>
                <c:pt idx="244">
                  <c:v>63.910170731068284</c:v>
                </c:pt>
                <c:pt idx="245">
                  <c:v>63.797808794183126</c:v>
                </c:pt>
                <c:pt idx="246">
                  <c:v>63.805687022729614</c:v>
                </c:pt>
                <c:pt idx="247">
                  <c:v>63.913461589532837</c:v>
                </c:pt>
                <c:pt idx="248">
                  <c:v>64.210151331553675</c:v>
                </c:pt>
                <c:pt idx="249">
                  <c:v>64.124459448477907</c:v>
                </c:pt>
                <c:pt idx="250">
                  <c:v>63.900610152661258</c:v>
                </c:pt>
                <c:pt idx="251">
                  <c:v>64.050999246239911</c:v>
                </c:pt>
                <c:pt idx="252">
                  <c:v>64.025914850293745</c:v>
                </c:pt>
                <c:pt idx="253">
                  <c:v>64.271550844560409</c:v>
                </c:pt>
                <c:pt idx="254">
                  <c:v>64.539944803562506</c:v>
                </c:pt>
                <c:pt idx="255">
                  <c:v>64.449530607614236</c:v>
                </c:pt>
                <c:pt idx="256">
                  <c:v>64.68564560481812</c:v>
                </c:pt>
                <c:pt idx="257">
                  <c:v>64.684157774538718</c:v>
                </c:pt>
                <c:pt idx="258">
                  <c:v>64.826775603057044</c:v>
                </c:pt>
                <c:pt idx="259">
                  <c:v>64.824843701361232</c:v>
                </c:pt>
                <c:pt idx="260">
                  <c:v>64.679209018239902</c:v>
                </c:pt>
                <c:pt idx="261">
                  <c:v>64.519312781547754</c:v>
                </c:pt>
                <c:pt idx="262">
                  <c:v>64.51931278154774</c:v>
                </c:pt>
                <c:pt idx="263">
                  <c:v>64.978312185640377</c:v>
                </c:pt>
                <c:pt idx="264">
                  <c:v>64.624228471817602</c:v>
                </c:pt>
                <c:pt idx="265">
                  <c:v>64.620146461574436</c:v>
                </c:pt>
                <c:pt idx="266">
                  <c:v>64.799055856667195</c:v>
                </c:pt>
                <c:pt idx="267">
                  <c:v>64.445958847377383</c:v>
                </c:pt>
                <c:pt idx="268">
                  <c:v>64.513321816392207</c:v>
                </c:pt>
                <c:pt idx="269">
                  <c:v>64.273528485445809</c:v>
                </c:pt>
                <c:pt idx="270">
                  <c:v>64.112764289807089</c:v>
                </c:pt>
                <c:pt idx="271">
                  <c:v>64.561129433547421</c:v>
                </c:pt>
                <c:pt idx="272">
                  <c:v>64.801243221227807</c:v>
                </c:pt>
                <c:pt idx="273">
                  <c:v>65.352167165037713</c:v>
                </c:pt>
                <c:pt idx="274">
                  <c:v>66.165724404456626</c:v>
                </c:pt>
                <c:pt idx="275">
                  <c:v>66.198046567642734</c:v>
                </c:pt>
                <c:pt idx="276">
                  <c:v>66.480677184713031</c:v>
                </c:pt>
                <c:pt idx="277">
                  <c:v>66.626884578100416</c:v>
                </c:pt>
                <c:pt idx="278">
                  <c:v>66.360835657341383</c:v>
                </c:pt>
                <c:pt idx="279">
                  <c:v>66.523137102115243</c:v>
                </c:pt>
                <c:pt idx="280">
                  <c:v>66.967235850861286</c:v>
                </c:pt>
                <c:pt idx="281">
                  <c:v>66.996480467435532</c:v>
                </c:pt>
                <c:pt idx="282">
                  <c:v>66.962102028085425</c:v>
                </c:pt>
                <c:pt idx="283">
                  <c:v>67.52077112002884</c:v>
                </c:pt>
                <c:pt idx="284">
                  <c:v>67.48907497074029</c:v>
                </c:pt>
                <c:pt idx="285">
                  <c:v>67.724096378167403</c:v>
                </c:pt>
                <c:pt idx="286">
                  <c:v>68.399307527132521</c:v>
                </c:pt>
                <c:pt idx="287">
                  <c:v>67.514239947781732</c:v>
                </c:pt>
                <c:pt idx="288">
                  <c:v>67.275236110709145</c:v>
                </c:pt>
                <c:pt idx="289">
                  <c:v>66.851444670061809</c:v>
                </c:pt>
                <c:pt idx="290">
                  <c:v>66.198334760602833</c:v>
                </c:pt>
                <c:pt idx="291">
                  <c:v>66.128136345166581</c:v>
                </c:pt>
                <c:pt idx="292">
                  <c:v>64.864557318912901</c:v>
                </c:pt>
                <c:pt idx="293">
                  <c:v>63.909747325768642</c:v>
                </c:pt>
                <c:pt idx="294">
                  <c:v>62.772149953272056</c:v>
                </c:pt>
                <c:pt idx="295">
                  <c:v>62.627180336435401</c:v>
                </c:pt>
                <c:pt idx="296">
                  <c:v>62.964323515997393</c:v>
                </c:pt>
                <c:pt idx="297">
                  <c:v>63.037573605715643</c:v>
                </c:pt>
                <c:pt idx="298">
                  <c:v>63.270245415313823</c:v>
                </c:pt>
                <c:pt idx="299">
                  <c:v>62.54230920670819</c:v>
                </c:pt>
                <c:pt idx="300">
                  <c:v>61.850056739648366</c:v>
                </c:pt>
                <c:pt idx="301">
                  <c:v>61.032073371902335</c:v>
                </c:pt>
                <c:pt idx="302">
                  <c:v>60.424937895420889</c:v>
                </c:pt>
                <c:pt idx="303">
                  <c:v>60.391648735208939</c:v>
                </c:pt>
                <c:pt idx="304">
                  <c:v>59.892222672863021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3C6-4DDA-8531-8C1B197E07B4}"/>
            </c:ext>
          </c:extLst>
        </c:ser>
        <c:ser>
          <c:idx val="5"/>
          <c:order val="3"/>
          <c:tx>
            <c:strRef>
              <c:f>Longdata!$F$6</c:f>
              <c:strCache>
                <c:ptCount val="1"/>
                <c:pt idx="0">
                  <c:v>Mäntykuitu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Longdata!$F$215:$F$527</c:f>
              <c:numCache>
                <c:formatCode>#,##0.00</c:formatCode>
                <c:ptCount val="313"/>
                <c:pt idx="0">
                  <c:v>17.033052468871901</c:v>
                </c:pt>
                <c:pt idx="1">
                  <c:v>17.033052468871901</c:v>
                </c:pt>
                <c:pt idx="2">
                  <c:v>16.973893731475616</c:v>
                </c:pt>
                <c:pt idx="3">
                  <c:v>16.96952738624865</c:v>
                </c:pt>
                <c:pt idx="4">
                  <c:v>16.973553114301829</c:v>
                </c:pt>
                <c:pt idx="5">
                  <c:v>16.938552869628065</c:v>
                </c:pt>
                <c:pt idx="6">
                  <c:v>16.907996385455395</c:v>
                </c:pt>
                <c:pt idx="7">
                  <c:v>16.934102128143735</c:v>
                </c:pt>
                <c:pt idx="8">
                  <c:v>16.918442708490762</c:v>
                </c:pt>
                <c:pt idx="9">
                  <c:v>17.099237584977171</c:v>
                </c:pt>
                <c:pt idx="10">
                  <c:v>17.213102883248627</c:v>
                </c:pt>
                <c:pt idx="11">
                  <c:v>17.387452181834234</c:v>
                </c:pt>
                <c:pt idx="12">
                  <c:v>17.516832239613436</c:v>
                </c:pt>
                <c:pt idx="13">
                  <c:v>17.457779799122214</c:v>
                </c:pt>
                <c:pt idx="14">
                  <c:v>17.538733504129254</c:v>
                </c:pt>
                <c:pt idx="15">
                  <c:v>17.559120845114467</c:v>
                </c:pt>
                <c:pt idx="16">
                  <c:v>17.617035240708532</c:v>
                </c:pt>
                <c:pt idx="17">
                  <c:v>17.733431118639828</c:v>
                </c:pt>
                <c:pt idx="18">
                  <c:v>18.059798182456515</c:v>
                </c:pt>
                <c:pt idx="19">
                  <c:v>17.885874778152282</c:v>
                </c:pt>
                <c:pt idx="20">
                  <c:v>17.819989818213209</c:v>
                </c:pt>
                <c:pt idx="21">
                  <c:v>17.787924932226133</c:v>
                </c:pt>
                <c:pt idx="22">
                  <c:v>17.518804203748108</c:v>
                </c:pt>
                <c:pt idx="23">
                  <c:v>17.58445902532219</c:v>
                </c:pt>
                <c:pt idx="24">
                  <c:v>17.606355272440524</c:v>
                </c:pt>
                <c:pt idx="25">
                  <c:v>17.717000554913518</c:v>
                </c:pt>
                <c:pt idx="26">
                  <c:v>17.907816501600522</c:v>
                </c:pt>
                <c:pt idx="27">
                  <c:v>17.800429996803171</c:v>
                </c:pt>
                <c:pt idx="28">
                  <c:v>17.695063954068726</c:v>
                </c:pt>
                <c:pt idx="29">
                  <c:v>17.350600892934544</c:v>
                </c:pt>
                <c:pt idx="30">
                  <c:v>16.933724359619148</c:v>
                </c:pt>
                <c:pt idx="31">
                  <c:v>17.253290189369576</c:v>
                </c:pt>
                <c:pt idx="32">
                  <c:v>17.446679468034681</c:v>
                </c:pt>
                <c:pt idx="33">
                  <c:v>17.509497838653697</c:v>
                </c:pt>
                <c:pt idx="34">
                  <c:v>17.26924907444867</c:v>
                </c:pt>
                <c:pt idx="35">
                  <c:v>17.185255392147962</c:v>
                </c:pt>
                <c:pt idx="36">
                  <c:v>17.192606854299122</c:v>
                </c:pt>
                <c:pt idx="37">
                  <c:v>17.246501431160461</c:v>
                </c:pt>
                <c:pt idx="38">
                  <c:v>17.425583569668383</c:v>
                </c:pt>
                <c:pt idx="39">
                  <c:v>17.368290586392927</c:v>
                </c:pt>
                <c:pt idx="40">
                  <c:v>17.285709066330242</c:v>
                </c:pt>
                <c:pt idx="41">
                  <c:v>16.972339590099459</c:v>
                </c:pt>
                <c:pt idx="42">
                  <c:v>16.954732134246072</c:v>
                </c:pt>
                <c:pt idx="43">
                  <c:v>16.989174387568013</c:v>
                </c:pt>
                <c:pt idx="44">
                  <c:v>17.003257260131473</c:v>
                </c:pt>
                <c:pt idx="45">
                  <c:v>17.240797253091984</c:v>
                </c:pt>
                <c:pt idx="46">
                  <c:v>17.293147363229732</c:v>
                </c:pt>
                <c:pt idx="47">
                  <c:v>17.423195654021541</c:v>
                </c:pt>
                <c:pt idx="48">
                  <c:v>17.575126941411408</c:v>
                </c:pt>
                <c:pt idx="49">
                  <c:v>17.671758324263756</c:v>
                </c:pt>
                <c:pt idx="50">
                  <c:v>17.935869115405726</c:v>
                </c:pt>
                <c:pt idx="51">
                  <c:v>17.99277501264865</c:v>
                </c:pt>
                <c:pt idx="52">
                  <c:v>17.988613928547174</c:v>
                </c:pt>
                <c:pt idx="53">
                  <c:v>17.958070752903417</c:v>
                </c:pt>
                <c:pt idx="54">
                  <c:v>17.958070752903417</c:v>
                </c:pt>
                <c:pt idx="55">
                  <c:v>17.809728572232469</c:v>
                </c:pt>
                <c:pt idx="56">
                  <c:v>17.837094351709879</c:v>
                </c:pt>
                <c:pt idx="57">
                  <c:v>17.897544285425479</c:v>
                </c:pt>
                <c:pt idx="58">
                  <c:v>17.858506971607337</c:v>
                </c:pt>
                <c:pt idx="59">
                  <c:v>17.961514520431415</c:v>
                </c:pt>
                <c:pt idx="60">
                  <c:v>17.979017099981547</c:v>
                </c:pt>
                <c:pt idx="61">
                  <c:v>17.989812978795715</c:v>
                </c:pt>
                <c:pt idx="62">
                  <c:v>18.045121019839605</c:v>
                </c:pt>
                <c:pt idx="63">
                  <c:v>18.050766333218878</c:v>
                </c:pt>
                <c:pt idx="64">
                  <c:v>18.175272348277012</c:v>
                </c:pt>
                <c:pt idx="65">
                  <c:v>18.240662495032865</c:v>
                </c:pt>
                <c:pt idx="66">
                  <c:v>18.412696414202642</c:v>
                </c:pt>
                <c:pt idx="67">
                  <c:v>18.737164162671455</c:v>
                </c:pt>
                <c:pt idx="68">
                  <c:v>18.819822485489343</c:v>
                </c:pt>
                <c:pt idx="69">
                  <c:v>18.815684553878992</c:v>
                </c:pt>
                <c:pt idx="70">
                  <c:v>18.790258810010798</c:v>
                </c:pt>
                <c:pt idx="71">
                  <c:v>18.896719339416411</c:v>
                </c:pt>
                <c:pt idx="72">
                  <c:v>19.127604791798205</c:v>
                </c:pt>
                <c:pt idx="73">
                  <c:v>19.23741284381645</c:v>
                </c:pt>
                <c:pt idx="74">
                  <c:v>19.340027635295101</c:v>
                </c:pt>
                <c:pt idx="75">
                  <c:v>19.374509403999809</c:v>
                </c:pt>
                <c:pt idx="76">
                  <c:v>19.439441097058491</c:v>
                </c:pt>
                <c:pt idx="77">
                  <c:v>19.56245601441854</c:v>
                </c:pt>
                <c:pt idx="78">
                  <c:v>19.616117206057993</c:v>
                </c:pt>
                <c:pt idx="79">
                  <c:v>19.255577763483842</c:v>
                </c:pt>
                <c:pt idx="80">
                  <c:v>18.771014655780537</c:v>
                </c:pt>
                <c:pt idx="81">
                  <c:v>18.284084358064742</c:v>
                </c:pt>
                <c:pt idx="82">
                  <c:v>17.689049741278311</c:v>
                </c:pt>
                <c:pt idx="83">
                  <c:v>17.45361315025519</c:v>
                </c:pt>
                <c:pt idx="84">
                  <c:v>17.426284120392893</c:v>
                </c:pt>
                <c:pt idx="85">
                  <c:v>17.693335739520268</c:v>
                </c:pt>
                <c:pt idx="86">
                  <c:v>17.88961947461037</c:v>
                </c:pt>
                <c:pt idx="87">
                  <c:v>17.859137224828679</c:v>
                </c:pt>
                <c:pt idx="88">
                  <c:v>17.984879030416465</c:v>
                </c:pt>
                <c:pt idx="89">
                  <c:v>17.943190921146165</c:v>
                </c:pt>
                <c:pt idx="90">
                  <c:v>17.811254221655325</c:v>
                </c:pt>
                <c:pt idx="91">
                  <c:v>17.825212533655701</c:v>
                </c:pt>
                <c:pt idx="92">
                  <c:v>17.731765559460133</c:v>
                </c:pt>
                <c:pt idx="93">
                  <c:v>17.705560174100452</c:v>
                </c:pt>
                <c:pt idx="94">
                  <c:v>17.83649219704597</c:v>
                </c:pt>
                <c:pt idx="95">
                  <c:v>17.855820984853569</c:v>
                </c:pt>
                <c:pt idx="96">
                  <c:v>17.756071919275136</c:v>
                </c:pt>
                <c:pt idx="97">
                  <c:v>17.498970052375586</c:v>
                </c:pt>
                <c:pt idx="98">
                  <c:v>17.44630579080172</c:v>
                </c:pt>
                <c:pt idx="99">
                  <c:v>17.164724131844423</c:v>
                </c:pt>
                <c:pt idx="100">
                  <c:v>17.212705169047272</c:v>
                </c:pt>
                <c:pt idx="101">
                  <c:v>17.330440076752438</c:v>
                </c:pt>
                <c:pt idx="102">
                  <c:v>17.294685123721493</c:v>
                </c:pt>
                <c:pt idx="103">
                  <c:v>17.642186809332777</c:v>
                </c:pt>
                <c:pt idx="104">
                  <c:v>17.7523555720262</c:v>
                </c:pt>
                <c:pt idx="105">
                  <c:v>17.47297067672201</c:v>
                </c:pt>
                <c:pt idx="106">
                  <c:v>17.47297067672201</c:v>
                </c:pt>
                <c:pt idx="107">
                  <c:v>17.552239097885955</c:v>
                </c:pt>
                <c:pt idx="108">
                  <c:v>17.597337659086584</c:v>
                </c:pt>
                <c:pt idx="109">
                  <c:v>17.56910792214579</c:v>
                </c:pt>
                <c:pt idx="110">
                  <c:v>17.635047548979042</c:v>
                </c:pt>
                <c:pt idx="111">
                  <c:v>17.686711163886169</c:v>
                </c:pt>
                <c:pt idx="112">
                  <c:v>17.680090797724723</c:v>
                </c:pt>
                <c:pt idx="113">
                  <c:v>17.801036690046242</c:v>
                </c:pt>
                <c:pt idx="114">
                  <c:v>17.87720750888781</c:v>
                </c:pt>
                <c:pt idx="115">
                  <c:v>17.853735416519218</c:v>
                </c:pt>
                <c:pt idx="116">
                  <c:v>17.914003594611632</c:v>
                </c:pt>
                <c:pt idx="117">
                  <c:v>17.901264210578621</c:v>
                </c:pt>
                <c:pt idx="118">
                  <c:v>17.864061946807073</c:v>
                </c:pt>
                <c:pt idx="119">
                  <c:v>18.082304608573931</c:v>
                </c:pt>
                <c:pt idx="120">
                  <c:v>18.112831672642251</c:v>
                </c:pt>
                <c:pt idx="121">
                  <c:v>18.26487870292263</c:v>
                </c:pt>
                <c:pt idx="122">
                  <c:v>18.55517489313549</c:v>
                </c:pt>
                <c:pt idx="123">
                  <c:v>18.536619998442337</c:v>
                </c:pt>
                <c:pt idx="124">
                  <c:v>18.771924134380509</c:v>
                </c:pt>
                <c:pt idx="125">
                  <c:v>18.848776882542005</c:v>
                </c:pt>
                <c:pt idx="126">
                  <c:v>19.113717943486272</c:v>
                </c:pt>
                <c:pt idx="127">
                  <c:v>19.28610820433757</c:v>
                </c:pt>
                <c:pt idx="128">
                  <c:v>19.456792479224145</c:v>
                </c:pt>
                <c:pt idx="129">
                  <c:v>19.870882506606197</c:v>
                </c:pt>
                <c:pt idx="130">
                  <c:v>20.513956201061912</c:v>
                </c:pt>
                <c:pt idx="131">
                  <c:v>20.676212035090781</c:v>
                </c:pt>
                <c:pt idx="132">
                  <c:v>20.737628350532905</c:v>
                </c:pt>
                <c:pt idx="133">
                  <c:v>20.530936151363431</c:v>
                </c:pt>
                <c:pt idx="134">
                  <c:v>20.151039403711316</c:v>
                </c:pt>
                <c:pt idx="135">
                  <c:v>19.745267657591121</c:v>
                </c:pt>
                <c:pt idx="136">
                  <c:v>19.859508553153798</c:v>
                </c:pt>
                <c:pt idx="137">
                  <c:v>19.949289424530448</c:v>
                </c:pt>
                <c:pt idx="138">
                  <c:v>20.02562569354107</c:v>
                </c:pt>
                <c:pt idx="139">
                  <c:v>19.950955374356852</c:v>
                </c:pt>
                <c:pt idx="140">
                  <c:v>19.783905751780573</c:v>
                </c:pt>
                <c:pt idx="141">
                  <c:v>19.809018839866635</c:v>
                </c:pt>
                <c:pt idx="142">
                  <c:v>19.906472235613979</c:v>
                </c:pt>
                <c:pt idx="143">
                  <c:v>19.979873913572945</c:v>
                </c:pt>
                <c:pt idx="144">
                  <c:v>20.223026851107715</c:v>
                </c:pt>
                <c:pt idx="145">
                  <c:v>20.293500822163921</c:v>
                </c:pt>
                <c:pt idx="146">
                  <c:v>20.300067697833999</c:v>
                </c:pt>
                <c:pt idx="147">
                  <c:v>20.55351286380597</c:v>
                </c:pt>
                <c:pt idx="148">
                  <c:v>20.546032893392375</c:v>
                </c:pt>
                <c:pt idx="149">
                  <c:v>20.301637977811875</c:v>
                </c:pt>
                <c:pt idx="150">
                  <c:v>20.197025138596814</c:v>
                </c:pt>
                <c:pt idx="151">
                  <c:v>20.269442687226491</c:v>
                </c:pt>
                <c:pt idx="152">
                  <c:v>20.482410285935757</c:v>
                </c:pt>
                <c:pt idx="153">
                  <c:v>20.864809097717149</c:v>
                </c:pt>
                <c:pt idx="154">
                  <c:v>21.335171150669087</c:v>
                </c:pt>
                <c:pt idx="155">
                  <c:v>21.570696335440132</c:v>
                </c:pt>
                <c:pt idx="156">
                  <c:v>21.863340759922604</c:v>
                </c:pt>
                <c:pt idx="157">
                  <c:v>22.316790260209391</c:v>
                </c:pt>
                <c:pt idx="158">
                  <c:v>22.316790260209391</c:v>
                </c:pt>
                <c:pt idx="159">
                  <c:v>22.460915891129069</c:v>
                </c:pt>
                <c:pt idx="160">
                  <c:v>22.570712025011343</c:v>
                </c:pt>
                <c:pt idx="161">
                  <c:v>22.669800848114395</c:v>
                </c:pt>
                <c:pt idx="162">
                  <c:v>23.078059067351756</c:v>
                </c:pt>
                <c:pt idx="163">
                  <c:v>23.391389845638908</c:v>
                </c:pt>
                <c:pt idx="164">
                  <c:v>23.510993460302206</c:v>
                </c:pt>
                <c:pt idx="165">
                  <c:v>23.672451911495337</c:v>
                </c:pt>
                <c:pt idx="166">
                  <c:v>23.877473834630937</c:v>
                </c:pt>
                <c:pt idx="167">
                  <c:v>24.109746084130688</c:v>
                </c:pt>
                <c:pt idx="168">
                  <c:v>24.386940140680498</c:v>
                </c:pt>
                <c:pt idx="169">
                  <c:v>24.839519137521364</c:v>
                </c:pt>
                <c:pt idx="170">
                  <c:v>25.057722273351278</c:v>
                </c:pt>
                <c:pt idx="171">
                  <c:v>25.234626816398244</c:v>
                </c:pt>
                <c:pt idx="172">
                  <c:v>25.589766621424641</c:v>
                </c:pt>
                <c:pt idx="173">
                  <c:v>25.59182219435969</c:v>
                </c:pt>
                <c:pt idx="174">
                  <c:v>25.940335552346131</c:v>
                </c:pt>
                <c:pt idx="175">
                  <c:v>26.24129509099912</c:v>
                </c:pt>
                <c:pt idx="176">
                  <c:v>26.538761315887566</c:v>
                </c:pt>
                <c:pt idx="177">
                  <c:v>27.379433353053116</c:v>
                </c:pt>
                <c:pt idx="178">
                  <c:v>27.284309232950832</c:v>
                </c:pt>
                <c:pt idx="179">
                  <c:v>27.316297886165398</c:v>
                </c:pt>
                <c:pt idx="180">
                  <c:v>27.372007175651223</c:v>
                </c:pt>
                <c:pt idx="181">
                  <c:v>27.342316955410947</c:v>
                </c:pt>
                <c:pt idx="182">
                  <c:v>27.419411072784179</c:v>
                </c:pt>
                <c:pt idx="183">
                  <c:v>27.232387540508686</c:v>
                </c:pt>
                <c:pt idx="184">
                  <c:v>26.972933580896392</c:v>
                </c:pt>
                <c:pt idx="185">
                  <c:v>26.737323450288713</c:v>
                </c:pt>
                <c:pt idx="186">
                  <c:v>26.42531815292935</c:v>
                </c:pt>
                <c:pt idx="187">
                  <c:v>26.235318556517772</c:v>
                </c:pt>
                <c:pt idx="188">
                  <c:v>25.922741770133275</c:v>
                </c:pt>
                <c:pt idx="189">
                  <c:v>25.861709850610378</c:v>
                </c:pt>
                <c:pt idx="190">
                  <c:v>25.607083440037265</c:v>
                </c:pt>
                <c:pt idx="191">
                  <c:v>25.354905311854814</c:v>
                </c:pt>
                <c:pt idx="192">
                  <c:v>25.147980505310706</c:v>
                </c:pt>
                <c:pt idx="193">
                  <c:v>24.630338702772683</c:v>
                </c:pt>
                <c:pt idx="194">
                  <c:v>24.413538502060113</c:v>
                </c:pt>
                <c:pt idx="195">
                  <c:v>24.119090619256244</c:v>
                </c:pt>
                <c:pt idx="196">
                  <c:v>23.981518269911881</c:v>
                </c:pt>
                <c:pt idx="197">
                  <c:v>24.047853497347305</c:v>
                </c:pt>
                <c:pt idx="198">
                  <c:v>23.841111092085118</c:v>
                </c:pt>
                <c:pt idx="199">
                  <c:v>23.531820484992451</c:v>
                </c:pt>
                <c:pt idx="200">
                  <c:v>23.222617240353848</c:v>
                </c:pt>
                <c:pt idx="201">
                  <c:v>23.132373142353398</c:v>
                </c:pt>
                <c:pt idx="202">
                  <c:v>23.154620568822992</c:v>
                </c:pt>
                <c:pt idx="203">
                  <c:v>23.227622075542289</c:v>
                </c:pt>
                <c:pt idx="204">
                  <c:v>23.549504396131745</c:v>
                </c:pt>
                <c:pt idx="205">
                  <c:v>23.762413882607941</c:v>
                </c:pt>
                <c:pt idx="206">
                  <c:v>24.102984126847204</c:v>
                </c:pt>
                <c:pt idx="207">
                  <c:v>24.724356914361579</c:v>
                </c:pt>
                <c:pt idx="208">
                  <c:v>24.927330597482126</c:v>
                </c:pt>
                <c:pt idx="209">
                  <c:v>25.107343297964857</c:v>
                </c:pt>
                <c:pt idx="210">
                  <c:v>25.107343297964857</c:v>
                </c:pt>
                <c:pt idx="211">
                  <c:v>25.429522631420507</c:v>
                </c:pt>
                <c:pt idx="212">
                  <c:v>25.528972569089145</c:v>
                </c:pt>
                <c:pt idx="213">
                  <c:v>25.650663820195547</c:v>
                </c:pt>
                <c:pt idx="214">
                  <c:v>26.019766820202097</c:v>
                </c:pt>
                <c:pt idx="215">
                  <c:v>26.095075971291578</c:v>
                </c:pt>
                <c:pt idx="216">
                  <c:v>26.370922243291997</c:v>
                </c:pt>
                <c:pt idx="217">
                  <c:v>26.805766839353367</c:v>
                </c:pt>
                <c:pt idx="218">
                  <c:v>26.975516501209821</c:v>
                </c:pt>
                <c:pt idx="219">
                  <c:v>27.465467203209794</c:v>
                </c:pt>
                <c:pt idx="220">
                  <c:v>27.782760355243937</c:v>
                </c:pt>
                <c:pt idx="221">
                  <c:v>28.186643003914579</c:v>
                </c:pt>
                <c:pt idx="222">
                  <c:v>28.430127808834186</c:v>
                </c:pt>
                <c:pt idx="223">
                  <c:v>28.613382555409849</c:v>
                </c:pt>
                <c:pt idx="224">
                  <c:v>28.768093139464359</c:v>
                </c:pt>
                <c:pt idx="225">
                  <c:v>28.745280067210587</c:v>
                </c:pt>
                <c:pt idx="226">
                  <c:v>29.016242372780095</c:v>
                </c:pt>
                <c:pt idx="227">
                  <c:v>29.367821645957168</c:v>
                </c:pt>
                <c:pt idx="228">
                  <c:v>29.896118525544185</c:v>
                </c:pt>
                <c:pt idx="229">
                  <c:v>30.591149772421872</c:v>
                </c:pt>
                <c:pt idx="230">
                  <c:v>31.300757133126247</c:v>
                </c:pt>
                <c:pt idx="231">
                  <c:v>31.507418325606395</c:v>
                </c:pt>
                <c:pt idx="232">
                  <c:v>31.68454036145593</c:v>
                </c:pt>
                <c:pt idx="233">
                  <c:v>31.940636010760684</c:v>
                </c:pt>
                <c:pt idx="234">
                  <c:v>32.310427232582661</c:v>
                </c:pt>
                <c:pt idx="235">
                  <c:v>32.556611906887753</c:v>
                </c:pt>
                <c:pt idx="236">
                  <c:v>32.798683329758362</c:v>
                </c:pt>
                <c:pt idx="237">
                  <c:v>32.810211122798883</c:v>
                </c:pt>
                <c:pt idx="238">
                  <c:v>32.65751459326485</c:v>
                </c:pt>
                <c:pt idx="239">
                  <c:v>32.528152509900892</c:v>
                </c:pt>
                <c:pt idx="240">
                  <c:v>32.476836119993358</c:v>
                </c:pt>
                <c:pt idx="241">
                  <c:v>32.663767987507619</c:v>
                </c:pt>
                <c:pt idx="242">
                  <c:v>32.669387730563948</c:v>
                </c:pt>
                <c:pt idx="243">
                  <c:v>32.407232016150154</c:v>
                </c:pt>
                <c:pt idx="244">
                  <c:v>32.086663192916021</c:v>
                </c:pt>
                <c:pt idx="245">
                  <c:v>31.75517859164874</c:v>
                </c:pt>
                <c:pt idx="246">
                  <c:v>31.5490408646098</c:v>
                </c:pt>
                <c:pt idx="247">
                  <c:v>31.393865510603057</c:v>
                </c:pt>
                <c:pt idx="248">
                  <c:v>31.277480237136317</c:v>
                </c:pt>
                <c:pt idx="249">
                  <c:v>31.233328009575064</c:v>
                </c:pt>
                <c:pt idx="250">
                  <c:v>31.25722422397833</c:v>
                </c:pt>
                <c:pt idx="251">
                  <c:v>31.248589991951263</c:v>
                </c:pt>
                <c:pt idx="252">
                  <c:v>31.429579992117414</c:v>
                </c:pt>
                <c:pt idx="253">
                  <c:v>31.430521621678842</c:v>
                </c:pt>
                <c:pt idx="254">
                  <c:v>31.460097732137378</c:v>
                </c:pt>
                <c:pt idx="255">
                  <c:v>31.769794570981244</c:v>
                </c:pt>
                <c:pt idx="256">
                  <c:v>31.375789456485762</c:v>
                </c:pt>
                <c:pt idx="257">
                  <c:v>31.470988960352628</c:v>
                </c:pt>
                <c:pt idx="258">
                  <c:v>31.512918076510999</c:v>
                </c:pt>
                <c:pt idx="259">
                  <c:v>31.491027151389318</c:v>
                </c:pt>
                <c:pt idx="260">
                  <c:v>32.054750128134479</c:v>
                </c:pt>
                <c:pt idx="261">
                  <c:v>31.6887308603736</c:v>
                </c:pt>
                <c:pt idx="262">
                  <c:v>31.688730860373596</c:v>
                </c:pt>
                <c:pt idx="263">
                  <c:v>31.56777452497262</c:v>
                </c:pt>
                <c:pt idx="264">
                  <c:v>31.44840416706138</c:v>
                </c:pt>
                <c:pt idx="265">
                  <c:v>31.425283149599665</c:v>
                </c:pt>
                <c:pt idx="266">
                  <c:v>31.352668542596899</c:v>
                </c:pt>
                <c:pt idx="267">
                  <c:v>31.43156391304499</c:v>
                </c:pt>
                <c:pt idx="268">
                  <c:v>31.523716624632726</c:v>
                </c:pt>
                <c:pt idx="269">
                  <c:v>31.41933680443697</c:v>
                </c:pt>
                <c:pt idx="270">
                  <c:v>31.454783294045878</c:v>
                </c:pt>
                <c:pt idx="271">
                  <c:v>31.476069272041425</c:v>
                </c:pt>
                <c:pt idx="272">
                  <c:v>31.488341992420402</c:v>
                </c:pt>
                <c:pt idx="273">
                  <c:v>32.092708386942945</c:v>
                </c:pt>
                <c:pt idx="274">
                  <c:v>32.353859566203177</c:v>
                </c:pt>
                <c:pt idx="275">
                  <c:v>32.513281275381367</c:v>
                </c:pt>
                <c:pt idx="276">
                  <c:v>32.941403959225667</c:v>
                </c:pt>
                <c:pt idx="277">
                  <c:v>33.050131362504651</c:v>
                </c:pt>
                <c:pt idx="278">
                  <c:v>33.19042856485374</c:v>
                </c:pt>
                <c:pt idx="279">
                  <c:v>33.476086987572273</c:v>
                </c:pt>
                <c:pt idx="280">
                  <c:v>33.574404197055273</c:v>
                </c:pt>
                <c:pt idx="281">
                  <c:v>33.840018830117366</c:v>
                </c:pt>
                <c:pt idx="282">
                  <c:v>33.820604733632592</c:v>
                </c:pt>
                <c:pt idx="283">
                  <c:v>33.936497191056219</c:v>
                </c:pt>
                <c:pt idx="284">
                  <c:v>33.948782115597105</c:v>
                </c:pt>
                <c:pt idx="285">
                  <c:v>33.90017428823657</c:v>
                </c:pt>
                <c:pt idx="286">
                  <c:v>34.329897991657305</c:v>
                </c:pt>
                <c:pt idx="287">
                  <c:v>34.092304105605308</c:v>
                </c:pt>
                <c:pt idx="288">
                  <c:v>34.097919892561457</c:v>
                </c:pt>
                <c:pt idx="289">
                  <c:v>33.899590329175531</c:v>
                </c:pt>
                <c:pt idx="290">
                  <c:v>33.482410400718003</c:v>
                </c:pt>
                <c:pt idx="291">
                  <c:v>32.685116946406481</c:v>
                </c:pt>
                <c:pt idx="292">
                  <c:v>31.662830977599832</c:v>
                </c:pt>
                <c:pt idx="293">
                  <c:v>31.184389341285158</c:v>
                </c:pt>
                <c:pt idx="294">
                  <c:v>30.564775232173332</c:v>
                </c:pt>
                <c:pt idx="295">
                  <c:v>30.481011926370972</c:v>
                </c:pt>
                <c:pt idx="296">
                  <c:v>30.442294501782552</c:v>
                </c:pt>
                <c:pt idx="297">
                  <c:v>30.10849108936447</c:v>
                </c:pt>
                <c:pt idx="298">
                  <c:v>29.814111364474059</c:v>
                </c:pt>
                <c:pt idx="299">
                  <c:v>29.107546648927649</c:v>
                </c:pt>
                <c:pt idx="300">
                  <c:v>28.124593485467262</c:v>
                </c:pt>
                <c:pt idx="301">
                  <c:v>27.681850645276999</c:v>
                </c:pt>
                <c:pt idx="302">
                  <c:v>27.355235595258286</c:v>
                </c:pt>
                <c:pt idx="303">
                  <c:v>26.781298836997323</c:v>
                </c:pt>
                <c:pt idx="304">
                  <c:v>26.337189975877628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3C6-4DDA-8531-8C1B197E07B4}"/>
            </c:ext>
          </c:extLst>
        </c:ser>
        <c:ser>
          <c:idx val="6"/>
          <c:order val="4"/>
          <c:tx>
            <c:strRef>
              <c:f>Longdata!$G$6</c:f>
              <c:strCache>
                <c:ptCount val="1"/>
                <c:pt idx="0">
                  <c:v>Kuusikuitu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Longdata!$G$215:$G$527</c:f>
              <c:numCache>
                <c:formatCode>#,##0.00</c:formatCode>
                <c:ptCount val="313"/>
                <c:pt idx="0">
                  <c:v>18.458136223410186</c:v>
                </c:pt>
                <c:pt idx="1">
                  <c:v>18.458136223410186</c:v>
                </c:pt>
                <c:pt idx="2">
                  <c:v>18.326912198458636</c:v>
                </c:pt>
                <c:pt idx="3">
                  <c:v>18.367282630627084</c:v>
                </c:pt>
                <c:pt idx="4">
                  <c:v>18.308245034033447</c:v>
                </c:pt>
                <c:pt idx="5">
                  <c:v>18.524825549297162</c:v>
                </c:pt>
                <c:pt idx="6">
                  <c:v>18.651177663754176</c:v>
                </c:pt>
                <c:pt idx="7">
                  <c:v>18.754503693142674</c:v>
                </c:pt>
                <c:pt idx="8">
                  <c:v>18.876095292836869</c:v>
                </c:pt>
                <c:pt idx="9">
                  <c:v>18.704613599578778</c:v>
                </c:pt>
                <c:pt idx="10">
                  <c:v>18.818285697223928</c:v>
                </c:pt>
                <c:pt idx="11">
                  <c:v>19.055469382649804</c:v>
                </c:pt>
                <c:pt idx="12">
                  <c:v>19.260185142912267</c:v>
                </c:pt>
                <c:pt idx="13">
                  <c:v>19.519628502290466</c:v>
                </c:pt>
                <c:pt idx="14">
                  <c:v>19.635398186117726</c:v>
                </c:pt>
                <c:pt idx="15">
                  <c:v>19.882757115285379</c:v>
                </c:pt>
                <c:pt idx="16">
                  <c:v>19.963162608060486</c:v>
                </c:pt>
                <c:pt idx="17">
                  <c:v>20.16000444203069</c:v>
                </c:pt>
                <c:pt idx="18">
                  <c:v>20.281071213880725</c:v>
                </c:pt>
                <c:pt idx="19">
                  <c:v>20.101966379711012</c:v>
                </c:pt>
                <c:pt idx="20">
                  <c:v>20.221605196416046</c:v>
                </c:pt>
                <c:pt idx="21">
                  <c:v>19.905732636561972</c:v>
                </c:pt>
                <c:pt idx="22">
                  <c:v>19.957022269155452</c:v>
                </c:pt>
                <c:pt idx="23">
                  <c:v>19.940570483629063</c:v>
                </c:pt>
                <c:pt idx="24">
                  <c:v>19.952853131708807</c:v>
                </c:pt>
                <c:pt idx="25">
                  <c:v>20.247989912295264</c:v>
                </c:pt>
                <c:pt idx="26">
                  <c:v>20.311705784692403</c:v>
                </c:pt>
                <c:pt idx="27">
                  <c:v>20.106588748597417</c:v>
                </c:pt>
                <c:pt idx="28">
                  <c:v>19.825291799225479</c:v>
                </c:pt>
                <c:pt idx="29">
                  <c:v>19.504170101515978</c:v>
                </c:pt>
                <c:pt idx="30">
                  <c:v>18.773672936956526</c:v>
                </c:pt>
                <c:pt idx="31">
                  <c:v>18.742082276469493</c:v>
                </c:pt>
                <c:pt idx="32">
                  <c:v>18.831415954135224</c:v>
                </c:pt>
                <c:pt idx="33">
                  <c:v>18.813199977140293</c:v>
                </c:pt>
                <c:pt idx="34">
                  <c:v>18.971805312192792</c:v>
                </c:pt>
                <c:pt idx="35">
                  <c:v>19.111218255201859</c:v>
                </c:pt>
                <c:pt idx="36">
                  <c:v>19.140839586019872</c:v>
                </c:pt>
                <c:pt idx="37">
                  <c:v>19.234687766779022</c:v>
                </c:pt>
                <c:pt idx="38">
                  <c:v>19.300821700600611</c:v>
                </c:pt>
                <c:pt idx="39">
                  <c:v>19.186269018163589</c:v>
                </c:pt>
                <c:pt idx="40">
                  <c:v>19.222924937434694</c:v>
                </c:pt>
                <c:pt idx="41">
                  <c:v>19.15210402368157</c:v>
                </c:pt>
                <c:pt idx="42">
                  <c:v>19.200989231226604</c:v>
                </c:pt>
                <c:pt idx="43">
                  <c:v>19.165590405152809</c:v>
                </c:pt>
                <c:pt idx="44">
                  <c:v>19.234422337093417</c:v>
                </c:pt>
                <c:pt idx="45">
                  <c:v>19.356442002984075</c:v>
                </c:pt>
                <c:pt idx="46">
                  <c:v>19.378003002705707</c:v>
                </c:pt>
                <c:pt idx="47">
                  <c:v>19.82275155584534</c:v>
                </c:pt>
                <c:pt idx="48">
                  <c:v>19.972892880099064</c:v>
                </c:pt>
                <c:pt idx="49">
                  <c:v>20.037213152775447</c:v>
                </c:pt>
                <c:pt idx="50">
                  <c:v>20.367759439393861</c:v>
                </c:pt>
                <c:pt idx="51">
                  <c:v>20.259728878993446</c:v>
                </c:pt>
                <c:pt idx="52">
                  <c:v>20.258045149100475</c:v>
                </c:pt>
                <c:pt idx="53">
                  <c:v>19.417594127607014</c:v>
                </c:pt>
                <c:pt idx="54">
                  <c:v>19.417594127607014</c:v>
                </c:pt>
                <c:pt idx="55">
                  <c:v>19.450739401556021</c:v>
                </c:pt>
                <c:pt idx="56">
                  <c:v>19.572988648430908</c:v>
                </c:pt>
                <c:pt idx="57">
                  <c:v>19.661182799896022</c:v>
                </c:pt>
                <c:pt idx="58">
                  <c:v>19.75317792348547</c:v>
                </c:pt>
                <c:pt idx="59">
                  <c:v>19.880683916107532</c:v>
                </c:pt>
                <c:pt idx="60">
                  <c:v>19.846274020868091</c:v>
                </c:pt>
                <c:pt idx="61">
                  <c:v>19.750709434646275</c:v>
                </c:pt>
                <c:pt idx="62">
                  <c:v>20.010762927278158</c:v>
                </c:pt>
                <c:pt idx="63">
                  <c:v>20.009344799464987</c:v>
                </c:pt>
                <c:pt idx="64">
                  <c:v>20.204431532566137</c:v>
                </c:pt>
                <c:pt idx="65">
                  <c:v>20.463898648762967</c:v>
                </c:pt>
                <c:pt idx="66">
                  <c:v>20.456852732264224</c:v>
                </c:pt>
                <c:pt idx="67">
                  <c:v>20.629038428067545</c:v>
                </c:pt>
                <c:pt idx="68">
                  <c:v>20.672073213125174</c:v>
                </c:pt>
                <c:pt idx="69">
                  <c:v>20.815013441178575</c:v>
                </c:pt>
                <c:pt idx="70">
                  <c:v>20.946535622014977</c:v>
                </c:pt>
                <c:pt idx="71">
                  <c:v>21.374894088770702</c:v>
                </c:pt>
                <c:pt idx="72">
                  <c:v>21.550373719054406</c:v>
                </c:pt>
                <c:pt idx="73">
                  <c:v>21.423559438343872</c:v>
                </c:pt>
                <c:pt idx="74">
                  <c:v>21.451911615404622</c:v>
                </c:pt>
                <c:pt idx="75">
                  <c:v>21.465433668021134</c:v>
                </c:pt>
                <c:pt idx="76">
                  <c:v>21.687841892959131</c:v>
                </c:pt>
                <c:pt idx="77">
                  <c:v>21.927027958171795</c:v>
                </c:pt>
                <c:pt idx="78">
                  <c:v>22.202279722298876</c:v>
                </c:pt>
                <c:pt idx="79">
                  <c:v>21.93714231583391</c:v>
                </c:pt>
                <c:pt idx="80">
                  <c:v>21.294858804132321</c:v>
                </c:pt>
                <c:pt idx="81">
                  <c:v>20.70772261580575</c:v>
                </c:pt>
                <c:pt idx="82">
                  <c:v>20.171198646245362</c:v>
                </c:pt>
                <c:pt idx="83">
                  <c:v>19.556724127995547</c:v>
                </c:pt>
                <c:pt idx="84">
                  <c:v>19.688268007976898</c:v>
                </c:pt>
                <c:pt idx="85">
                  <c:v>20.150120741611136</c:v>
                </c:pt>
                <c:pt idx="86">
                  <c:v>20.08736707204125</c:v>
                </c:pt>
                <c:pt idx="87">
                  <c:v>20.125814927120452</c:v>
                </c:pt>
                <c:pt idx="88">
                  <c:v>20.129937392276435</c:v>
                </c:pt>
                <c:pt idx="89">
                  <c:v>20.010453758696304</c:v>
                </c:pt>
                <c:pt idx="90">
                  <c:v>19.880465330674902</c:v>
                </c:pt>
                <c:pt idx="91">
                  <c:v>19.878694206579162</c:v>
                </c:pt>
                <c:pt idx="92">
                  <c:v>19.908421801635544</c:v>
                </c:pt>
                <c:pt idx="93">
                  <c:v>19.785335539767367</c:v>
                </c:pt>
                <c:pt idx="94">
                  <c:v>19.852258142590085</c:v>
                </c:pt>
                <c:pt idx="95">
                  <c:v>19.703983585694228</c:v>
                </c:pt>
                <c:pt idx="96">
                  <c:v>19.477355309642885</c:v>
                </c:pt>
                <c:pt idx="97">
                  <c:v>19.26442007127746</c:v>
                </c:pt>
                <c:pt idx="98">
                  <c:v>19.280819957728248</c:v>
                </c:pt>
                <c:pt idx="99">
                  <c:v>19.204098594367437</c:v>
                </c:pt>
                <c:pt idx="100">
                  <c:v>19.143742033972426</c:v>
                </c:pt>
                <c:pt idx="101">
                  <c:v>19.393691467406999</c:v>
                </c:pt>
                <c:pt idx="102">
                  <c:v>19.20963001026907</c:v>
                </c:pt>
                <c:pt idx="103">
                  <c:v>19.423309892375716</c:v>
                </c:pt>
                <c:pt idx="104">
                  <c:v>19.546447830934444</c:v>
                </c:pt>
                <c:pt idx="105">
                  <c:v>19.302713471797677</c:v>
                </c:pt>
                <c:pt idx="106">
                  <c:v>19.302713471797677</c:v>
                </c:pt>
                <c:pt idx="107">
                  <c:v>19.391638784538024</c:v>
                </c:pt>
                <c:pt idx="108">
                  <c:v>19.384139406698914</c:v>
                </c:pt>
                <c:pt idx="109">
                  <c:v>19.346869486839765</c:v>
                </c:pt>
                <c:pt idx="110">
                  <c:v>19.443436283323067</c:v>
                </c:pt>
                <c:pt idx="111">
                  <c:v>19.375106237556817</c:v>
                </c:pt>
                <c:pt idx="112">
                  <c:v>19.511769208399784</c:v>
                </c:pt>
                <c:pt idx="113">
                  <c:v>19.738874385896001</c:v>
                </c:pt>
                <c:pt idx="114">
                  <c:v>19.802384405327519</c:v>
                </c:pt>
                <c:pt idx="115">
                  <c:v>20.032638496359198</c:v>
                </c:pt>
                <c:pt idx="116">
                  <c:v>20.10879741494341</c:v>
                </c:pt>
                <c:pt idx="117">
                  <c:v>20.102714138920543</c:v>
                </c:pt>
                <c:pt idx="118">
                  <c:v>20.155332334243468</c:v>
                </c:pt>
                <c:pt idx="119">
                  <c:v>20.234546625145427</c:v>
                </c:pt>
                <c:pt idx="120">
                  <c:v>20.204486073099787</c:v>
                </c:pt>
                <c:pt idx="121">
                  <c:v>20.366665786469856</c:v>
                </c:pt>
                <c:pt idx="122">
                  <c:v>20.635145004463048</c:v>
                </c:pt>
                <c:pt idx="123">
                  <c:v>20.93390461745086</c:v>
                </c:pt>
                <c:pt idx="124">
                  <c:v>21.168643403158953</c:v>
                </c:pt>
                <c:pt idx="125">
                  <c:v>21.234364839226547</c:v>
                </c:pt>
                <c:pt idx="126">
                  <c:v>21.511174465286146</c:v>
                </c:pt>
                <c:pt idx="127">
                  <c:v>21.593012001630139</c:v>
                </c:pt>
                <c:pt idx="128">
                  <c:v>21.925139354981269</c:v>
                </c:pt>
                <c:pt idx="129">
                  <c:v>22.382013511241166</c:v>
                </c:pt>
                <c:pt idx="130">
                  <c:v>22.974859071323181</c:v>
                </c:pt>
                <c:pt idx="131">
                  <c:v>23.358658116592085</c:v>
                </c:pt>
                <c:pt idx="132">
                  <c:v>23.350737536026489</c:v>
                </c:pt>
                <c:pt idx="133">
                  <c:v>23.19867153484957</c:v>
                </c:pt>
                <c:pt idx="134">
                  <c:v>22.962364087649707</c:v>
                </c:pt>
                <c:pt idx="135">
                  <c:v>21.936534419607835</c:v>
                </c:pt>
                <c:pt idx="136">
                  <c:v>21.610431672123326</c:v>
                </c:pt>
                <c:pt idx="137">
                  <c:v>21.616930009551009</c:v>
                </c:pt>
                <c:pt idx="138">
                  <c:v>21.689368161055896</c:v>
                </c:pt>
                <c:pt idx="139">
                  <c:v>21.861180623866154</c:v>
                </c:pt>
                <c:pt idx="140">
                  <c:v>22.044777414252287</c:v>
                </c:pt>
                <c:pt idx="141">
                  <c:v>22.213293883461901</c:v>
                </c:pt>
                <c:pt idx="142">
                  <c:v>22.210993135396528</c:v>
                </c:pt>
                <c:pt idx="143">
                  <c:v>22.121065020556927</c:v>
                </c:pt>
                <c:pt idx="144">
                  <c:v>22.090907480030637</c:v>
                </c:pt>
                <c:pt idx="145">
                  <c:v>22.014049827112672</c:v>
                </c:pt>
                <c:pt idx="146">
                  <c:v>22.124262726876783</c:v>
                </c:pt>
                <c:pt idx="147">
                  <c:v>22.303845170463248</c:v>
                </c:pt>
                <c:pt idx="148">
                  <c:v>22.244813051745329</c:v>
                </c:pt>
                <c:pt idx="149">
                  <c:v>22.319264282922113</c:v>
                </c:pt>
                <c:pt idx="150">
                  <c:v>22.199874075369646</c:v>
                </c:pt>
                <c:pt idx="151">
                  <c:v>22.279966934971164</c:v>
                </c:pt>
                <c:pt idx="152">
                  <c:v>22.546473658998799</c:v>
                </c:pt>
                <c:pt idx="153">
                  <c:v>22.65573628926893</c:v>
                </c:pt>
                <c:pt idx="154">
                  <c:v>22.950775571223954</c:v>
                </c:pt>
                <c:pt idx="155">
                  <c:v>23.065119983433728</c:v>
                </c:pt>
                <c:pt idx="156">
                  <c:v>23.241850562631875</c:v>
                </c:pt>
                <c:pt idx="157">
                  <c:v>23.604476877982478</c:v>
                </c:pt>
                <c:pt idx="158">
                  <c:v>23.604476877982478</c:v>
                </c:pt>
                <c:pt idx="159">
                  <c:v>23.848443879682719</c:v>
                </c:pt>
                <c:pt idx="160">
                  <c:v>23.963809993795177</c:v>
                </c:pt>
                <c:pt idx="161">
                  <c:v>24.121973667901116</c:v>
                </c:pt>
                <c:pt idx="162">
                  <c:v>24.598064131668096</c:v>
                </c:pt>
                <c:pt idx="163">
                  <c:v>24.855784808761886</c:v>
                </c:pt>
                <c:pt idx="164">
                  <c:v>25.10588941251277</c:v>
                </c:pt>
                <c:pt idx="165">
                  <c:v>25.284545627788038</c:v>
                </c:pt>
                <c:pt idx="166">
                  <c:v>25.60572529394107</c:v>
                </c:pt>
                <c:pt idx="167">
                  <c:v>25.851004136573771</c:v>
                </c:pt>
                <c:pt idx="168">
                  <c:v>26.099562966715741</c:v>
                </c:pt>
                <c:pt idx="169">
                  <c:v>26.459375114589683</c:v>
                </c:pt>
                <c:pt idx="170">
                  <c:v>26.653009201922217</c:v>
                </c:pt>
                <c:pt idx="171">
                  <c:v>27.048775534132453</c:v>
                </c:pt>
                <c:pt idx="172">
                  <c:v>27.486372724684625</c:v>
                </c:pt>
                <c:pt idx="173">
                  <c:v>28.004389108942775</c:v>
                </c:pt>
                <c:pt idx="174">
                  <c:v>28.330223042997648</c:v>
                </c:pt>
                <c:pt idx="175">
                  <c:v>28.776460296342304</c:v>
                </c:pt>
                <c:pt idx="176">
                  <c:v>29.173678873778556</c:v>
                </c:pt>
                <c:pt idx="177">
                  <c:v>29.644026529055534</c:v>
                </c:pt>
                <c:pt idx="178">
                  <c:v>29.625656686047119</c:v>
                </c:pt>
                <c:pt idx="179">
                  <c:v>29.596024261588482</c:v>
                </c:pt>
                <c:pt idx="180">
                  <c:v>29.579702831505998</c:v>
                </c:pt>
                <c:pt idx="181">
                  <c:v>29.472699539247351</c:v>
                </c:pt>
                <c:pt idx="182">
                  <c:v>29.402078708098216</c:v>
                </c:pt>
                <c:pt idx="183">
                  <c:v>29.075947014027065</c:v>
                </c:pt>
                <c:pt idx="184">
                  <c:v>28.780632036907658</c:v>
                </c:pt>
                <c:pt idx="185">
                  <c:v>28.434368637320421</c:v>
                </c:pt>
                <c:pt idx="186">
                  <c:v>28.176962505758151</c:v>
                </c:pt>
                <c:pt idx="187">
                  <c:v>28.157226287592255</c:v>
                </c:pt>
                <c:pt idx="188">
                  <c:v>27.875137885989748</c:v>
                </c:pt>
                <c:pt idx="189">
                  <c:v>27.750592081946341</c:v>
                </c:pt>
                <c:pt idx="190">
                  <c:v>27.361913620293322</c:v>
                </c:pt>
                <c:pt idx="191">
                  <c:v>26.781684227633466</c:v>
                </c:pt>
                <c:pt idx="192">
                  <c:v>26.390406457752697</c:v>
                </c:pt>
                <c:pt idx="193">
                  <c:v>25.858419277525762</c:v>
                </c:pt>
                <c:pt idx="194">
                  <c:v>25.573776206326528</c:v>
                </c:pt>
                <c:pt idx="195">
                  <c:v>25.498877959696081</c:v>
                </c:pt>
                <c:pt idx="196">
                  <c:v>25.53115748802097</c:v>
                </c:pt>
                <c:pt idx="197">
                  <c:v>25.520905233832437</c:v>
                </c:pt>
                <c:pt idx="198">
                  <c:v>25.403239039994595</c:v>
                </c:pt>
                <c:pt idx="199">
                  <c:v>25.207623098067469</c:v>
                </c:pt>
                <c:pt idx="200">
                  <c:v>24.891654461721874</c:v>
                </c:pt>
                <c:pt idx="201">
                  <c:v>25.045128113010659</c:v>
                </c:pt>
                <c:pt idx="202">
                  <c:v>25.186625384607382</c:v>
                </c:pt>
                <c:pt idx="203">
                  <c:v>25.320248624950825</c:v>
                </c:pt>
                <c:pt idx="204">
                  <c:v>25.603298471555277</c:v>
                </c:pt>
                <c:pt idx="205">
                  <c:v>25.712228973000574</c:v>
                </c:pt>
                <c:pt idx="206">
                  <c:v>25.927096913271889</c:v>
                </c:pt>
                <c:pt idx="207">
                  <c:v>26.375353935768345</c:v>
                </c:pt>
                <c:pt idx="208">
                  <c:v>26.602602358541851</c:v>
                </c:pt>
                <c:pt idx="209">
                  <c:v>26.938081897009521</c:v>
                </c:pt>
                <c:pt idx="210">
                  <c:v>26.938081897009521</c:v>
                </c:pt>
                <c:pt idx="211">
                  <c:v>27.048946644121557</c:v>
                </c:pt>
                <c:pt idx="212">
                  <c:v>27.180874972494578</c:v>
                </c:pt>
                <c:pt idx="213">
                  <c:v>27.31378665635939</c:v>
                </c:pt>
                <c:pt idx="214">
                  <c:v>27.581686242913989</c:v>
                </c:pt>
                <c:pt idx="215">
                  <c:v>27.641619309416043</c:v>
                </c:pt>
                <c:pt idx="216">
                  <c:v>27.987981588461757</c:v>
                </c:pt>
                <c:pt idx="217">
                  <c:v>28.301289880617269</c:v>
                </c:pt>
                <c:pt idx="218">
                  <c:v>28.673439481427369</c:v>
                </c:pt>
                <c:pt idx="219">
                  <c:v>29.249020641932375</c:v>
                </c:pt>
                <c:pt idx="220">
                  <c:v>29.559557245530172</c:v>
                </c:pt>
                <c:pt idx="221">
                  <c:v>30.088024431212439</c:v>
                </c:pt>
                <c:pt idx="222">
                  <c:v>30.268652579952438</c:v>
                </c:pt>
                <c:pt idx="223">
                  <c:v>30.459264948748348</c:v>
                </c:pt>
                <c:pt idx="224">
                  <c:v>30.594936725394149</c:v>
                </c:pt>
                <c:pt idx="225">
                  <c:v>30.798961307353743</c:v>
                </c:pt>
                <c:pt idx="226">
                  <c:v>31.142680456608428</c:v>
                </c:pt>
                <c:pt idx="227">
                  <c:v>31.499830731731436</c:v>
                </c:pt>
                <c:pt idx="228">
                  <c:v>32.075220710166732</c:v>
                </c:pt>
                <c:pt idx="229">
                  <c:v>32.569009951854511</c:v>
                </c:pt>
                <c:pt idx="230">
                  <c:v>32.930680813284084</c:v>
                </c:pt>
                <c:pt idx="231">
                  <c:v>33.161215590809554</c:v>
                </c:pt>
                <c:pt idx="232">
                  <c:v>33.335474922326853</c:v>
                </c:pt>
                <c:pt idx="233">
                  <c:v>33.59891275469964</c:v>
                </c:pt>
                <c:pt idx="234">
                  <c:v>34.180930944090548</c:v>
                </c:pt>
                <c:pt idx="235">
                  <c:v>34.561640275216014</c:v>
                </c:pt>
                <c:pt idx="236">
                  <c:v>34.540872338135522</c:v>
                </c:pt>
                <c:pt idx="237">
                  <c:v>34.511375449751675</c:v>
                </c:pt>
                <c:pt idx="238">
                  <c:v>34.277457255583002</c:v>
                </c:pt>
                <c:pt idx="239">
                  <c:v>33.923817696475886</c:v>
                </c:pt>
                <c:pt idx="240">
                  <c:v>34.137020643282739</c:v>
                </c:pt>
                <c:pt idx="241">
                  <c:v>33.99978154092706</c:v>
                </c:pt>
                <c:pt idx="242">
                  <c:v>33.993037077056968</c:v>
                </c:pt>
                <c:pt idx="243">
                  <c:v>33.894817791462394</c:v>
                </c:pt>
                <c:pt idx="244">
                  <c:v>33.736416282032437</c:v>
                </c:pt>
                <c:pt idx="245">
                  <c:v>33.606068891366057</c:v>
                </c:pt>
                <c:pt idx="246">
                  <c:v>33.578765684339018</c:v>
                </c:pt>
                <c:pt idx="247">
                  <c:v>33.409745307034093</c:v>
                </c:pt>
                <c:pt idx="248">
                  <c:v>33.293536871659619</c:v>
                </c:pt>
                <c:pt idx="249">
                  <c:v>33.315232836194291</c:v>
                </c:pt>
                <c:pt idx="250">
                  <c:v>33.209653437451891</c:v>
                </c:pt>
                <c:pt idx="251">
                  <c:v>33.30299832650153</c:v>
                </c:pt>
                <c:pt idx="252">
                  <c:v>33.319739378067844</c:v>
                </c:pt>
                <c:pt idx="253">
                  <c:v>33.167606697454111</c:v>
                </c:pt>
                <c:pt idx="254">
                  <c:v>33.279310961953861</c:v>
                </c:pt>
                <c:pt idx="255">
                  <c:v>33.366789959271003</c:v>
                </c:pt>
                <c:pt idx="256">
                  <c:v>33.173551459970383</c:v>
                </c:pt>
                <c:pt idx="257">
                  <c:v>33.356763830969378</c:v>
                </c:pt>
                <c:pt idx="258">
                  <c:v>33.307180334802638</c:v>
                </c:pt>
                <c:pt idx="259">
                  <c:v>33.285837210141324</c:v>
                </c:pt>
                <c:pt idx="260">
                  <c:v>33.592171214971671</c:v>
                </c:pt>
                <c:pt idx="261">
                  <c:v>32.911678872958518</c:v>
                </c:pt>
                <c:pt idx="262">
                  <c:v>32.911678872958525</c:v>
                </c:pt>
                <c:pt idx="263">
                  <c:v>33.076591119461732</c:v>
                </c:pt>
                <c:pt idx="264">
                  <c:v>32.984578452432025</c:v>
                </c:pt>
                <c:pt idx="265">
                  <c:v>32.975414590356522</c:v>
                </c:pt>
                <c:pt idx="266">
                  <c:v>33.016444911956199</c:v>
                </c:pt>
                <c:pt idx="267">
                  <c:v>32.959612521747545</c:v>
                </c:pt>
                <c:pt idx="268">
                  <c:v>33.040526052410286</c:v>
                </c:pt>
                <c:pt idx="269">
                  <c:v>33.17521805526907</c:v>
                </c:pt>
                <c:pt idx="270">
                  <c:v>33.266884658587614</c:v>
                </c:pt>
                <c:pt idx="271">
                  <c:v>33.584019121715833</c:v>
                </c:pt>
                <c:pt idx="272">
                  <c:v>33.752169408003709</c:v>
                </c:pt>
                <c:pt idx="273">
                  <c:v>33.996157188202403</c:v>
                </c:pt>
                <c:pt idx="274">
                  <c:v>34.338321925922976</c:v>
                </c:pt>
                <c:pt idx="275">
                  <c:v>34.420931133528896</c:v>
                </c:pt>
                <c:pt idx="276">
                  <c:v>34.784368201771244</c:v>
                </c:pt>
                <c:pt idx="277">
                  <c:v>34.949206969324095</c:v>
                </c:pt>
                <c:pt idx="278">
                  <c:v>35.013583325089122</c:v>
                </c:pt>
                <c:pt idx="279">
                  <c:v>35.19129469056098</c:v>
                </c:pt>
                <c:pt idx="280">
                  <c:v>35.265081936913518</c:v>
                </c:pt>
                <c:pt idx="281">
                  <c:v>35.357164682879755</c:v>
                </c:pt>
                <c:pt idx="282">
                  <c:v>35.485471567249029</c:v>
                </c:pt>
                <c:pt idx="283">
                  <c:v>35.66231504487714</c:v>
                </c:pt>
                <c:pt idx="284">
                  <c:v>35.595486617810558</c:v>
                </c:pt>
                <c:pt idx="285">
                  <c:v>35.641617464383081</c:v>
                </c:pt>
                <c:pt idx="286">
                  <c:v>35.794532326858864</c:v>
                </c:pt>
                <c:pt idx="287">
                  <c:v>35.367364599677131</c:v>
                </c:pt>
                <c:pt idx="288">
                  <c:v>35.463168484977025</c:v>
                </c:pt>
                <c:pt idx="289">
                  <c:v>35.254417098453914</c:v>
                </c:pt>
                <c:pt idx="290">
                  <c:v>34.693503285892696</c:v>
                </c:pt>
                <c:pt idx="291">
                  <c:v>34.177389045904853</c:v>
                </c:pt>
                <c:pt idx="292">
                  <c:v>33.144402528540688</c:v>
                </c:pt>
                <c:pt idx="293">
                  <c:v>33.019713656628724</c:v>
                </c:pt>
                <c:pt idx="294">
                  <c:v>32.582982849231044</c:v>
                </c:pt>
                <c:pt idx="295">
                  <c:v>32.468480966592054</c:v>
                </c:pt>
                <c:pt idx="296">
                  <c:v>32.534635475397366</c:v>
                </c:pt>
                <c:pt idx="297">
                  <c:v>32.034714869313639</c:v>
                </c:pt>
                <c:pt idx="298">
                  <c:v>31.75866874118671</c:v>
                </c:pt>
                <c:pt idx="299">
                  <c:v>31.136665831376259</c:v>
                </c:pt>
                <c:pt idx="300">
                  <c:v>29.680473899599487</c:v>
                </c:pt>
                <c:pt idx="301">
                  <c:v>29.216042698040127</c:v>
                </c:pt>
                <c:pt idx="302">
                  <c:v>28.731326852479224</c:v>
                </c:pt>
                <c:pt idx="303">
                  <c:v>28.108074474338263</c:v>
                </c:pt>
                <c:pt idx="304">
                  <c:v>27.866165035483956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3C6-4DDA-8531-8C1B197E07B4}"/>
            </c:ext>
          </c:extLst>
        </c:ser>
        <c:ser>
          <c:idx val="7"/>
          <c:order val="5"/>
          <c:tx>
            <c:strRef>
              <c:f>Longdata!$H$6</c:f>
              <c:strCache>
                <c:ptCount val="1"/>
                <c:pt idx="0">
                  <c:v>Koivukuitu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Longdata!$H$215:$H$527</c:f>
              <c:numCache>
                <c:formatCode>#,##0.00</c:formatCode>
                <c:ptCount val="313"/>
                <c:pt idx="0">
                  <c:v>16.120499078760393</c:v>
                </c:pt>
                <c:pt idx="1">
                  <c:v>16.120499078760393</c:v>
                </c:pt>
                <c:pt idx="2">
                  <c:v>16.216418460255831</c:v>
                </c:pt>
                <c:pt idx="3">
                  <c:v>16.241433199397463</c:v>
                </c:pt>
                <c:pt idx="4">
                  <c:v>16.257191781115605</c:v>
                </c:pt>
                <c:pt idx="5">
                  <c:v>16.317733626230549</c:v>
                </c:pt>
                <c:pt idx="6">
                  <c:v>16.24295215992613</c:v>
                </c:pt>
                <c:pt idx="7">
                  <c:v>16.19933279251299</c:v>
                </c:pt>
                <c:pt idx="8">
                  <c:v>16.208959360059524</c:v>
                </c:pt>
                <c:pt idx="9">
                  <c:v>16.225852603134964</c:v>
                </c:pt>
                <c:pt idx="10">
                  <c:v>16.394161817220837</c:v>
                </c:pt>
                <c:pt idx="11">
                  <c:v>16.64520660554312</c:v>
                </c:pt>
                <c:pt idx="12">
                  <c:v>16.766993477021661</c:v>
                </c:pt>
                <c:pt idx="13">
                  <c:v>16.811744503630376</c:v>
                </c:pt>
                <c:pt idx="14">
                  <c:v>16.817773809525661</c:v>
                </c:pt>
                <c:pt idx="15">
                  <c:v>16.779429371156439</c:v>
                </c:pt>
                <c:pt idx="16">
                  <c:v>16.719539363941536</c:v>
                </c:pt>
                <c:pt idx="17">
                  <c:v>16.804205424271462</c:v>
                </c:pt>
                <c:pt idx="18">
                  <c:v>16.837638265189597</c:v>
                </c:pt>
                <c:pt idx="19">
                  <c:v>16.803003371517882</c:v>
                </c:pt>
                <c:pt idx="20">
                  <c:v>16.830072469416088</c:v>
                </c:pt>
                <c:pt idx="21">
                  <c:v>16.833896907822929</c:v>
                </c:pt>
                <c:pt idx="22">
                  <c:v>16.868282946337658</c:v>
                </c:pt>
                <c:pt idx="23">
                  <c:v>16.928247018973387</c:v>
                </c:pt>
                <c:pt idx="24">
                  <c:v>16.993650006413127</c:v>
                </c:pt>
                <c:pt idx="25">
                  <c:v>17.010686312148714</c:v>
                </c:pt>
                <c:pt idx="26">
                  <c:v>17.109064611040235</c:v>
                </c:pt>
                <c:pt idx="27">
                  <c:v>17.010553351317363</c:v>
                </c:pt>
                <c:pt idx="28">
                  <c:v>16.803363168285991</c:v>
                </c:pt>
                <c:pt idx="29">
                  <c:v>16.688737657448463</c:v>
                </c:pt>
                <c:pt idx="30">
                  <c:v>16.41556301748011</c:v>
                </c:pt>
                <c:pt idx="31">
                  <c:v>16.514619031409147</c:v>
                </c:pt>
                <c:pt idx="32">
                  <c:v>16.605621038181042</c:v>
                </c:pt>
                <c:pt idx="33">
                  <c:v>16.627910905490115</c:v>
                </c:pt>
                <c:pt idx="34">
                  <c:v>16.45657370862487</c:v>
                </c:pt>
                <c:pt idx="35">
                  <c:v>16.533469990501096</c:v>
                </c:pt>
                <c:pt idx="36">
                  <c:v>16.591810611258591</c:v>
                </c:pt>
                <c:pt idx="37">
                  <c:v>16.663233496179167</c:v>
                </c:pt>
                <c:pt idx="38">
                  <c:v>16.741237000789774</c:v>
                </c:pt>
                <c:pt idx="39">
                  <c:v>16.692656972136565</c:v>
                </c:pt>
                <c:pt idx="40">
                  <c:v>16.58768316483868</c:v>
                </c:pt>
                <c:pt idx="41">
                  <c:v>16.428176551494239</c:v>
                </c:pt>
                <c:pt idx="42">
                  <c:v>16.44343434433549</c:v>
                </c:pt>
                <c:pt idx="43">
                  <c:v>16.415194128478547</c:v>
                </c:pt>
                <c:pt idx="44">
                  <c:v>16.582458186544965</c:v>
                </c:pt>
                <c:pt idx="45">
                  <c:v>16.788708693906596</c:v>
                </c:pt>
                <c:pt idx="46">
                  <c:v>16.845696025096988</c:v>
                </c:pt>
                <c:pt idx="47">
                  <c:v>16.998479527389552</c:v>
                </c:pt>
                <c:pt idx="48">
                  <c:v>17.052795273009764</c:v>
                </c:pt>
                <c:pt idx="49">
                  <c:v>17.104158235815273</c:v>
                </c:pt>
                <c:pt idx="50">
                  <c:v>17.231890901611134</c:v>
                </c:pt>
                <c:pt idx="51">
                  <c:v>17.17022640736138</c:v>
                </c:pt>
                <c:pt idx="52">
                  <c:v>17.123012291361238</c:v>
                </c:pt>
                <c:pt idx="53">
                  <c:v>17.214258679165773</c:v>
                </c:pt>
                <c:pt idx="54">
                  <c:v>17.214258679165773</c:v>
                </c:pt>
                <c:pt idx="55">
                  <c:v>17.181761119064323</c:v>
                </c:pt>
                <c:pt idx="56">
                  <c:v>17.210511669550279</c:v>
                </c:pt>
                <c:pt idx="57">
                  <c:v>17.284960383987759</c:v>
                </c:pt>
                <c:pt idx="58">
                  <c:v>17.303069474970254</c:v>
                </c:pt>
                <c:pt idx="59">
                  <c:v>17.335018242472483</c:v>
                </c:pt>
                <c:pt idx="60">
                  <c:v>17.328971814644401</c:v>
                </c:pt>
                <c:pt idx="61">
                  <c:v>17.260766575145702</c:v>
                </c:pt>
                <c:pt idx="62">
                  <c:v>17.357878094249717</c:v>
                </c:pt>
                <c:pt idx="63">
                  <c:v>17.407831036026622</c:v>
                </c:pt>
                <c:pt idx="64">
                  <c:v>17.589108422612007</c:v>
                </c:pt>
                <c:pt idx="65">
                  <c:v>17.701967346252303</c:v>
                </c:pt>
                <c:pt idx="66">
                  <c:v>17.774175073563558</c:v>
                </c:pt>
                <c:pt idx="67">
                  <c:v>17.89252077670308</c:v>
                </c:pt>
                <c:pt idx="68">
                  <c:v>17.816813228565934</c:v>
                </c:pt>
                <c:pt idx="69">
                  <c:v>17.820789580378634</c:v>
                </c:pt>
                <c:pt idx="70">
                  <c:v>17.885520690641048</c:v>
                </c:pt>
                <c:pt idx="71">
                  <c:v>18.042353867377937</c:v>
                </c:pt>
                <c:pt idx="72">
                  <c:v>18.151711864023845</c:v>
                </c:pt>
                <c:pt idx="73">
                  <c:v>18.26123297061843</c:v>
                </c:pt>
                <c:pt idx="74">
                  <c:v>18.342555561332691</c:v>
                </c:pt>
                <c:pt idx="75">
                  <c:v>18.389634668836514</c:v>
                </c:pt>
                <c:pt idx="76">
                  <c:v>18.441476436681054</c:v>
                </c:pt>
                <c:pt idx="77">
                  <c:v>18.462750047230568</c:v>
                </c:pt>
                <c:pt idx="78">
                  <c:v>18.492358794979275</c:v>
                </c:pt>
                <c:pt idx="79">
                  <c:v>18.286460228356979</c:v>
                </c:pt>
                <c:pt idx="80">
                  <c:v>18.114802060284585</c:v>
                </c:pt>
                <c:pt idx="81">
                  <c:v>17.869950594909454</c:v>
                </c:pt>
                <c:pt idx="82">
                  <c:v>17.552620214865339</c:v>
                </c:pt>
                <c:pt idx="83">
                  <c:v>17.442341621197201</c:v>
                </c:pt>
                <c:pt idx="84">
                  <c:v>17.411948942000297</c:v>
                </c:pt>
                <c:pt idx="85">
                  <c:v>17.574170513579073</c:v>
                </c:pt>
                <c:pt idx="86">
                  <c:v>17.662930258055454</c:v>
                </c:pt>
                <c:pt idx="87">
                  <c:v>17.591413515639935</c:v>
                </c:pt>
                <c:pt idx="88">
                  <c:v>17.627168369993683</c:v>
                </c:pt>
                <c:pt idx="89">
                  <c:v>17.546420601290325</c:v>
                </c:pt>
                <c:pt idx="90">
                  <c:v>17.400870246351914</c:v>
                </c:pt>
                <c:pt idx="91">
                  <c:v>17.372329960396701</c:v>
                </c:pt>
                <c:pt idx="92">
                  <c:v>17.284162885128712</c:v>
                </c:pt>
                <c:pt idx="93">
                  <c:v>17.162687766593027</c:v>
                </c:pt>
                <c:pt idx="94">
                  <c:v>17.183615863260961</c:v>
                </c:pt>
                <c:pt idx="95">
                  <c:v>17.120858624709705</c:v>
                </c:pt>
                <c:pt idx="96">
                  <c:v>17.022716500147862</c:v>
                </c:pt>
                <c:pt idx="97">
                  <c:v>16.969192076034055</c:v>
                </c:pt>
                <c:pt idx="98">
                  <c:v>16.9478800541231</c:v>
                </c:pt>
                <c:pt idx="99">
                  <c:v>16.837831305145873</c:v>
                </c:pt>
                <c:pt idx="100">
                  <c:v>16.870641550520538</c:v>
                </c:pt>
                <c:pt idx="101">
                  <c:v>16.991586505514476</c:v>
                </c:pt>
                <c:pt idx="102">
                  <c:v>16.900513974372593</c:v>
                </c:pt>
                <c:pt idx="103">
                  <c:v>17.031908726029695</c:v>
                </c:pt>
                <c:pt idx="104">
                  <c:v>17.060962452669052</c:v>
                </c:pt>
                <c:pt idx="105">
                  <c:v>17.172061558881598</c:v>
                </c:pt>
                <c:pt idx="106">
                  <c:v>17.172061558881598</c:v>
                </c:pt>
                <c:pt idx="107">
                  <c:v>17.260591890801052</c:v>
                </c:pt>
                <c:pt idx="108">
                  <c:v>17.268835924403639</c:v>
                </c:pt>
                <c:pt idx="109">
                  <c:v>17.226967940604492</c:v>
                </c:pt>
                <c:pt idx="110">
                  <c:v>17.305533242627853</c:v>
                </c:pt>
                <c:pt idx="111">
                  <c:v>17.307432415415327</c:v>
                </c:pt>
                <c:pt idx="112">
                  <c:v>17.36425543317694</c:v>
                </c:pt>
                <c:pt idx="113">
                  <c:v>17.478704614567512</c:v>
                </c:pt>
                <c:pt idx="114">
                  <c:v>17.418224080280343</c:v>
                </c:pt>
                <c:pt idx="115">
                  <c:v>17.398894106386475</c:v>
                </c:pt>
                <c:pt idx="116">
                  <c:v>17.380798611172231</c:v>
                </c:pt>
                <c:pt idx="117">
                  <c:v>17.471329126195542</c:v>
                </c:pt>
                <c:pt idx="118">
                  <c:v>17.576057618549754</c:v>
                </c:pt>
                <c:pt idx="119">
                  <c:v>17.719579241309642</c:v>
                </c:pt>
                <c:pt idx="120">
                  <c:v>17.751336007854849</c:v>
                </c:pt>
                <c:pt idx="121">
                  <c:v>17.78305313380918</c:v>
                </c:pt>
                <c:pt idx="122">
                  <c:v>17.961160085112493</c:v>
                </c:pt>
                <c:pt idx="123">
                  <c:v>18.120771394758037</c:v>
                </c:pt>
                <c:pt idx="124">
                  <c:v>18.33141711993623</c:v>
                </c:pt>
                <c:pt idx="125">
                  <c:v>18.458392044852403</c:v>
                </c:pt>
                <c:pt idx="126">
                  <c:v>18.72058368493872</c:v>
                </c:pt>
                <c:pt idx="127">
                  <c:v>18.949179783513276</c:v>
                </c:pt>
                <c:pt idx="128">
                  <c:v>19.145774320549098</c:v>
                </c:pt>
                <c:pt idx="129">
                  <c:v>19.401891100839251</c:v>
                </c:pt>
                <c:pt idx="130">
                  <c:v>19.843926317611949</c:v>
                </c:pt>
                <c:pt idx="131">
                  <c:v>19.783113660498948</c:v>
                </c:pt>
                <c:pt idx="132">
                  <c:v>19.831808420570148</c:v>
                </c:pt>
                <c:pt idx="133">
                  <c:v>19.804783501144779</c:v>
                </c:pt>
                <c:pt idx="134">
                  <c:v>19.612577578007095</c:v>
                </c:pt>
                <c:pt idx="135">
                  <c:v>19.648168218728625</c:v>
                </c:pt>
                <c:pt idx="136">
                  <c:v>19.623634394168501</c:v>
                </c:pt>
                <c:pt idx="137">
                  <c:v>19.776308986308017</c:v>
                </c:pt>
                <c:pt idx="138">
                  <c:v>19.677481699564346</c:v>
                </c:pt>
                <c:pt idx="139">
                  <c:v>19.706244173025716</c:v>
                </c:pt>
                <c:pt idx="140">
                  <c:v>19.785486097643474</c:v>
                </c:pt>
                <c:pt idx="141">
                  <c:v>19.865186270492931</c:v>
                </c:pt>
                <c:pt idx="142">
                  <c:v>20.105011656943685</c:v>
                </c:pt>
                <c:pt idx="143">
                  <c:v>20.248992394925061</c:v>
                </c:pt>
                <c:pt idx="144">
                  <c:v>20.377558872925029</c:v>
                </c:pt>
                <c:pt idx="145">
                  <c:v>20.57063473241298</c:v>
                </c:pt>
                <c:pt idx="146">
                  <c:v>20.733377854351666</c:v>
                </c:pt>
                <c:pt idx="147">
                  <c:v>20.968548834398387</c:v>
                </c:pt>
                <c:pt idx="148">
                  <c:v>21.075069089283726</c:v>
                </c:pt>
                <c:pt idx="149">
                  <c:v>21.045438113894651</c:v>
                </c:pt>
                <c:pt idx="150">
                  <c:v>21.012927918028943</c:v>
                </c:pt>
                <c:pt idx="151">
                  <c:v>21.159067850345536</c:v>
                </c:pt>
                <c:pt idx="152">
                  <c:v>21.438420267740064</c:v>
                </c:pt>
                <c:pt idx="153">
                  <c:v>21.592059824082973</c:v>
                </c:pt>
                <c:pt idx="154">
                  <c:v>21.896449412048167</c:v>
                </c:pt>
                <c:pt idx="155">
                  <c:v>22.044930059223841</c:v>
                </c:pt>
                <c:pt idx="156">
                  <c:v>22.209828348162876</c:v>
                </c:pt>
                <c:pt idx="157">
                  <c:v>22.550948691358169</c:v>
                </c:pt>
                <c:pt idx="158">
                  <c:v>22.550948691358169</c:v>
                </c:pt>
                <c:pt idx="159">
                  <c:v>22.733197763245478</c:v>
                </c:pt>
                <c:pt idx="160">
                  <c:v>22.896328661015531</c:v>
                </c:pt>
                <c:pt idx="161">
                  <c:v>23.056288529522767</c:v>
                </c:pt>
                <c:pt idx="162">
                  <c:v>23.560822108982485</c:v>
                </c:pt>
                <c:pt idx="163">
                  <c:v>23.838588200493902</c:v>
                </c:pt>
                <c:pt idx="164">
                  <c:v>24.060742862249317</c:v>
                </c:pt>
                <c:pt idx="165">
                  <c:v>24.191748153078411</c:v>
                </c:pt>
                <c:pt idx="166">
                  <c:v>24.369465776981787</c:v>
                </c:pt>
                <c:pt idx="167">
                  <c:v>24.669176578894163</c:v>
                </c:pt>
                <c:pt idx="168">
                  <c:v>24.719686443302098</c:v>
                </c:pt>
                <c:pt idx="169">
                  <c:v>25.128753814884032</c:v>
                </c:pt>
                <c:pt idx="170">
                  <c:v>25.454432718917595</c:v>
                </c:pt>
                <c:pt idx="171">
                  <c:v>25.612455263245174</c:v>
                </c:pt>
                <c:pt idx="172">
                  <c:v>26.166235510385032</c:v>
                </c:pt>
                <c:pt idx="173">
                  <c:v>26.289303612351727</c:v>
                </c:pt>
                <c:pt idx="174">
                  <c:v>26.540975521775131</c:v>
                </c:pt>
                <c:pt idx="175">
                  <c:v>26.99745958425828</c:v>
                </c:pt>
                <c:pt idx="176">
                  <c:v>27.415910681187594</c:v>
                </c:pt>
                <c:pt idx="177">
                  <c:v>28.275522968665804</c:v>
                </c:pt>
                <c:pt idx="178">
                  <c:v>28.36646731858168</c:v>
                </c:pt>
                <c:pt idx="179">
                  <c:v>28.494893947904092</c:v>
                </c:pt>
                <c:pt idx="180">
                  <c:v>28.618647053379576</c:v>
                </c:pt>
                <c:pt idx="181">
                  <c:v>28.729649932765348</c:v>
                </c:pt>
                <c:pt idx="182">
                  <c:v>29.031062240235745</c:v>
                </c:pt>
                <c:pt idx="183">
                  <c:v>28.899230474648565</c:v>
                </c:pt>
                <c:pt idx="184">
                  <c:v>28.475392120485328</c:v>
                </c:pt>
                <c:pt idx="185">
                  <c:v>27.960076115135283</c:v>
                </c:pt>
                <c:pt idx="186">
                  <c:v>27.576345418337773</c:v>
                </c:pt>
                <c:pt idx="187">
                  <c:v>27.091982730654458</c:v>
                </c:pt>
                <c:pt idx="188">
                  <c:v>26.704474745502026</c:v>
                </c:pt>
                <c:pt idx="189">
                  <c:v>26.63006152826345</c:v>
                </c:pt>
                <c:pt idx="190">
                  <c:v>26.265487906958025</c:v>
                </c:pt>
                <c:pt idx="191">
                  <c:v>25.78944548284753</c:v>
                </c:pt>
                <c:pt idx="192">
                  <c:v>25.555100376084471</c:v>
                </c:pt>
                <c:pt idx="193">
                  <c:v>25.172711199852227</c:v>
                </c:pt>
                <c:pt idx="194">
                  <c:v>25.006829754029411</c:v>
                </c:pt>
                <c:pt idx="195">
                  <c:v>25.058461871871863</c:v>
                </c:pt>
                <c:pt idx="196">
                  <c:v>25.083377379621187</c:v>
                </c:pt>
                <c:pt idx="197">
                  <c:v>25.078847500668839</c:v>
                </c:pt>
                <c:pt idx="198">
                  <c:v>24.982584868080316</c:v>
                </c:pt>
                <c:pt idx="199">
                  <c:v>24.635916638201707</c:v>
                </c:pt>
                <c:pt idx="200">
                  <c:v>24.190714445512086</c:v>
                </c:pt>
                <c:pt idx="201">
                  <c:v>24.142453072494352</c:v>
                </c:pt>
                <c:pt idx="202">
                  <c:v>24.116210637761693</c:v>
                </c:pt>
                <c:pt idx="203">
                  <c:v>24.182227722552799</c:v>
                </c:pt>
                <c:pt idx="204">
                  <c:v>24.474937863761369</c:v>
                </c:pt>
                <c:pt idx="205">
                  <c:v>24.722047704979715</c:v>
                </c:pt>
                <c:pt idx="206">
                  <c:v>24.915054128112278</c:v>
                </c:pt>
                <c:pt idx="207">
                  <c:v>25.364925872860283</c:v>
                </c:pt>
                <c:pt idx="208">
                  <c:v>25.518940102445956</c:v>
                </c:pt>
                <c:pt idx="209">
                  <c:v>25.93054481190569</c:v>
                </c:pt>
                <c:pt idx="210">
                  <c:v>25.93054481190569</c:v>
                </c:pt>
                <c:pt idx="211">
                  <c:v>25.91968407983482</c:v>
                </c:pt>
                <c:pt idx="212">
                  <c:v>26.029634147566895</c:v>
                </c:pt>
                <c:pt idx="213">
                  <c:v>26.071929837975595</c:v>
                </c:pt>
                <c:pt idx="214">
                  <c:v>26.368290424268821</c:v>
                </c:pt>
                <c:pt idx="215">
                  <c:v>26.561622449766563</c:v>
                </c:pt>
                <c:pt idx="216">
                  <c:v>26.837683284387705</c:v>
                </c:pt>
                <c:pt idx="217">
                  <c:v>27.279822476031708</c:v>
                </c:pt>
                <c:pt idx="218">
                  <c:v>27.405855530211461</c:v>
                </c:pt>
                <c:pt idx="219">
                  <c:v>27.881383384571624</c:v>
                </c:pt>
                <c:pt idx="220">
                  <c:v>28.246243785269034</c:v>
                </c:pt>
                <c:pt idx="221">
                  <c:v>28.607455431604873</c:v>
                </c:pt>
                <c:pt idx="222">
                  <c:v>28.968869570384712</c:v>
                </c:pt>
                <c:pt idx="223">
                  <c:v>29.084637646659584</c:v>
                </c:pt>
                <c:pt idx="224">
                  <c:v>29.314188270965584</c:v>
                </c:pt>
                <c:pt idx="225">
                  <c:v>29.481606721413126</c:v>
                </c:pt>
                <c:pt idx="226">
                  <c:v>29.748788708708361</c:v>
                </c:pt>
                <c:pt idx="227">
                  <c:v>30.170106631704162</c:v>
                </c:pt>
                <c:pt idx="228">
                  <c:v>30.927892421946723</c:v>
                </c:pt>
                <c:pt idx="229">
                  <c:v>31.686441479333229</c:v>
                </c:pt>
                <c:pt idx="230">
                  <c:v>32.284769356111831</c:v>
                </c:pt>
                <c:pt idx="231">
                  <c:v>32.56523708154424</c:v>
                </c:pt>
                <c:pt idx="232">
                  <c:v>32.681843811093557</c:v>
                </c:pt>
                <c:pt idx="233">
                  <c:v>33.011467254951135</c:v>
                </c:pt>
                <c:pt idx="234">
                  <c:v>33.464004642112549</c:v>
                </c:pt>
                <c:pt idx="235">
                  <c:v>33.695515122953658</c:v>
                </c:pt>
                <c:pt idx="236">
                  <c:v>33.867461714688829</c:v>
                </c:pt>
                <c:pt idx="237">
                  <c:v>33.589682201030065</c:v>
                </c:pt>
                <c:pt idx="238">
                  <c:v>33.368303605828039</c:v>
                </c:pt>
                <c:pt idx="239">
                  <c:v>33.096000158231547</c:v>
                </c:pt>
                <c:pt idx="240">
                  <c:v>32.83585242085978</c:v>
                </c:pt>
                <c:pt idx="241">
                  <c:v>32.963699220065642</c:v>
                </c:pt>
                <c:pt idx="242">
                  <c:v>32.998618431713282</c:v>
                </c:pt>
                <c:pt idx="243">
                  <c:v>32.841007582352347</c:v>
                </c:pt>
                <c:pt idx="244">
                  <c:v>32.674777550953394</c:v>
                </c:pt>
                <c:pt idx="245">
                  <c:v>32.472896274276906</c:v>
                </c:pt>
                <c:pt idx="246">
                  <c:v>32.256341880056766</c:v>
                </c:pt>
                <c:pt idx="247">
                  <c:v>32.080466429618028</c:v>
                </c:pt>
                <c:pt idx="248">
                  <c:v>31.84500426586462</c:v>
                </c:pt>
                <c:pt idx="249">
                  <c:v>31.806142304566944</c:v>
                </c:pt>
                <c:pt idx="250">
                  <c:v>31.6621601617287</c:v>
                </c:pt>
                <c:pt idx="251">
                  <c:v>31.641493548235641</c:v>
                </c:pt>
                <c:pt idx="252">
                  <c:v>31.794734279740645</c:v>
                </c:pt>
                <c:pt idx="253">
                  <c:v>31.741104768763744</c:v>
                </c:pt>
                <c:pt idx="254">
                  <c:v>31.959449214869018</c:v>
                </c:pt>
                <c:pt idx="255">
                  <c:v>32.123867543139653</c:v>
                </c:pt>
                <c:pt idx="256">
                  <c:v>31.948209609091769</c:v>
                </c:pt>
                <c:pt idx="257">
                  <c:v>32.091126587750296</c:v>
                </c:pt>
                <c:pt idx="258">
                  <c:v>32.059197685229698</c:v>
                </c:pt>
                <c:pt idx="259">
                  <c:v>32.155788014209911</c:v>
                </c:pt>
                <c:pt idx="260">
                  <c:v>32.446793610510632</c:v>
                </c:pt>
                <c:pt idx="261">
                  <c:v>31.94002317254737</c:v>
                </c:pt>
                <c:pt idx="262">
                  <c:v>31.940023172547377</c:v>
                </c:pt>
                <c:pt idx="263">
                  <c:v>31.791525492628907</c:v>
                </c:pt>
                <c:pt idx="264">
                  <c:v>31.730058945440941</c:v>
                </c:pt>
                <c:pt idx="265">
                  <c:v>31.690563293303779</c:v>
                </c:pt>
                <c:pt idx="266">
                  <c:v>31.64480192639007</c:v>
                </c:pt>
                <c:pt idx="267">
                  <c:v>31.660644539360231</c:v>
                </c:pt>
                <c:pt idx="268">
                  <c:v>31.690977742441042</c:v>
                </c:pt>
                <c:pt idx="269">
                  <c:v>31.554736527765076</c:v>
                </c:pt>
                <c:pt idx="270">
                  <c:v>31.58404191278829</c:v>
                </c:pt>
                <c:pt idx="271">
                  <c:v>31.862253663340539</c:v>
                </c:pt>
                <c:pt idx="272">
                  <c:v>31.847534304928338</c:v>
                </c:pt>
                <c:pt idx="273">
                  <c:v>32.579737402949604</c:v>
                </c:pt>
                <c:pt idx="274">
                  <c:v>32.993343185622251</c:v>
                </c:pt>
                <c:pt idx="275">
                  <c:v>33.143799926287144</c:v>
                </c:pt>
                <c:pt idx="276">
                  <c:v>33.656304066708621</c:v>
                </c:pt>
                <c:pt idx="277">
                  <c:v>33.603803218431793</c:v>
                </c:pt>
                <c:pt idx="278">
                  <c:v>33.675046495633566</c:v>
                </c:pt>
                <c:pt idx="279">
                  <c:v>33.808010960143065</c:v>
                </c:pt>
                <c:pt idx="280">
                  <c:v>33.957727052257496</c:v>
                </c:pt>
                <c:pt idx="281">
                  <c:v>34.178714259777649</c:v>
                </c:pt>
                <c:pt idx="282">
                  <c:v>34.114008560784086</c:v>
                </c:pt>
                <c:pt idx="283">
                  <c:v>34.27983649463156</c:v>
                </c:pt>
                <c:pt idx="284">
                  <c:v>34.230574201118557</c:v>
                </c:pt>
                <c:pt idx="285">
                  <c:v>34.255041907829927</c:v>
                </c:pt>
                <c:pt idx="286">
                  <c:v>34.541096590243988</c:v>
                </c:pt>
                <c:pt idx="287">
                  <c:v>34.272730810444408</c:v>
                </c:pt>
                <c:pt idx="288">
                  <c:v>34.172695444682752</c:v>
                </c:pt>
                <c:pt idx="289">
                  <c:v>33.877910609740475</c:v>
                </c:pt>
                <c:pt idx="290">
                  <c:v>33.62750167166962</c:v>
                </c:pt>
                <c:pt idx="291">
                  <c:v>33.000439099254734</c:v>
                </c:pt>
                <c:pt idx="292">
                  <c:v>32.208703009687774</c:v>
                </c:pt>
                <c:pt idx="293">
                  <c:v>31.646458124885221</c:v>
                </c:pt>
                <c:pt idx="294">
                  <c:v>31.073472233803205</c:v>
                </c:pt>
                <c:pt idx="295">
                  <c:v>30.802149985408374</c:v>
                </c:pt>
                <c:pt idx="296">
                  <c:v>30.782189275625907</c:v>
                </c:pt>
                <c:pt idx="297">
                  <c:v>30.309085493530493</c:v>
                </c:pt>
                <c:pt idx="298">
                  <c:v>29.759573615749961</c:v>
                </c:pt>
                <c:pt idx="299">
                  <c:v>29.015077607901294</c:v>
                </c:pt>
                <c:pt idx="300">
                  <c:v>27.667732645171174</c:v>
                </c:pt>
                <c:pt idx="301">
                  <c:v>27.178168689882046</c:v>
                </c:pt>
                <c:pt idx="302">
                  <c:v>26.791660327421688</c:v>
                </c:pt>
                <c:pt idx="303">
                  <c:v>26.34131798270754</c:v>
                </c:pt>
                <c:pt idx="304">
                  <c:v>25.884004742185908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3C6-4DDA-8531-8C1B197E07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7116088"/>
        <c:axId val="387117072"/>
      </c:lineChart>
      <c:catAx>
        <c:axId val="38711608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87117072"/>
        <c:crosses val="autoZero"/>
        <c:auto val="1"/>
        <c:lblAlgn val="ctr"/>
        <c:lblOffset val="100"/>
        <c:tickLblSkip val="53"/>
        <c:tickMarkSkip val="52"/>
        <c:noMultiLvlLbl val="0"/>
      </c:catAx>
      <c:valAx>
        <c:axId val="387117072"/>
        <c:scaling>
          <c:orientation val="minMax"/>
          <c:max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600" dirty="0">
                    <a:solidFill>
                      <a:schemeClr val="accent6"/>
                    </a:solidFill>
                  </a:rPr>
                  <a:t>4 viikon liukuva keskiarvo, EUR/</a:t>
                </a:r>
                <a:r>
                  <a:rPr lang="en-US" sz="16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en-GB" sz="1600" b="0" i="0" u="none" strike="noStrike" kern="1200" baseline="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209878784441656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 b="0" i="0" u="none" strike="noStrike" kern="1200" baseline="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pPr>
              <a:endParaRPr lang="en-GB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87116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390641079968521"/>
          <c:y val="0.9412121600149943"/>
          <c:w val="0.73218717840062952"/>
          <c:h val="5.8787839985005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1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902295391190822E-2"/>
          <c:y val="3.6472466013719604E-2"/>
          <c:w val="0.92233245528075969"/>
          <c:h val="0.8238214501797777"/>
        </c:manualLayout>
      </c:layout>
      <c:lineChart>
        <c:grouping val="standard"/>
        <c:varyColors val="0"/>
        <c:ser>
          <c:idx val="0"/>
          <c:order val="0"/>
          <c:tx>
            <c:strRef>
              <c:f>DATA!$C$9</c:f>
              <c:strCache>
                <c:ptCount val="1"/>
                <c:pt idx="0">
                  <c:v>Mänty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3"/>
                <c:pt idx="0">
                  <c:v>44</c:v>
                </c:pt>
                <c:pt idx="1">
                  <c:v>45</c:v>
                </c:pt>
                <c:pt idx="2">
                  <c:v>46</c:v>
                </c:pt>
                <c:pt idx="3">
                  <c:v>47</c:v>
                </c:pt>
                <c:pt idx="4">
                  <c:v>48</c:v>
                </c:pt>
                <c:pt idx="5">
                  <c:v>49</c:v>
                </c:pt>
                <c:pt idx="6">
                  <c:v>50</c:v>
                </c:pt>
                <c:pt idx="7">
                  <c:v>51</c:v>
                </c:pt>
                <c:pt idx="8">
                  <c:v>52</c:v>
                </c:pt>
                <c:pt idx="9">
                  <c:v>1</c:v>
                </c:pt>
                <c:pt idx="10">
                  <c:v>2</c:v>
                </c:pt>
                <c:pt idx="11">
                  <c:v>3</c:v>
                </c:pt>
                <c:pt idx="12">
                  <c:v>4</c:v>
                </c:pt>
                <c:pt idx="13">
                  <c:v>5</c:v>
                </c:pt>
                <c:pt idx="14">
                  <c:v>6</c:v>
                </c:pt>
                <c:pt idx="15">
                  <c:v>7</c:v>
                </c:pt>
                <c:pt idx="16">
                  <c:v>8</c:v>
                </c:pt>
                <c:pt idx="17">
                  <c:v>9</c:v>
                </c:pt>
                <c:pt idx="18">
                  <c:v>10</c:v>
                </c:pt>
                <c:pt idx="19">
                  <c:v>11</c:v>
                </c:pt>
                <c:pt idx="20">
                  <c:v>12</c:v>
                </c:pt>
                <c:pt idx="21">
                  <c:v>13</c:v>
                </c:pt>
                <c:pt idx="22">
                  <c:v>14</c:v>
                </c:pt>
                <c:pt idx="23">
                  <c:v>15</c:v>
                </c:pt>
                <c:pt idx="24">
                  <c:v>16</c:v>
                </c:pt>
                <c:pt idx="25">
                  <c:v>17</c:v>
                </c:pt>
                <c:pt idx="26">
                  <c:v>18</c:v>
                </c:pt>
                <c:pt idx="27">
                  <c:v>19</c:v>
                </c:pt>
                <c:pt idx="28">
                  <c:v>20</c:v>
                </c:pt>
                <c:pt idx="29">
                  <c:v>21</c:v>
                </c:pt>
                <c:pt idx="30">
                  <c:v>22</c:v>
                </c:pt>
                <c:pt idx="31">
                  <c:v>23</c:v>
                </c:pt>
                <c:pt idx="32">
                  <c:v>24</c:v>
                </c:pt>
                <c:pt idx="33">
                  <c:v>25</c:v>
                </c:pt>
                <c:pt idx="34">
                  <c:v>26</c:v>
                </c:pt>
                <c:pt idx="35">
                  <c:v>27</c:v>
                </c:pt>
                <c:pt idx="36">
                  <c:v>28</c:v>
                </c:pt>
                <c:pt idx="37">
                  <c:v>29</c:v>
                </c:pt>
                <c:pt idx="38">
                  <c:v>30</c:v>
                </c:pt>
                <c:pt idx="39">
                  <c:v>31</c:v>
                </c:pt>
                <c:pt idx="40">
                  <c:v>32</c:v>
                </c:pt>
                <c:pt idx="41">
                  <c:v>33</c:v>
                </c:pt>
                <c:pt idx="42">
                  <c:v>34</c:v>
                </c:pt>
                <c:pt idx="43">
                  <c:v>35</c:v>
                </c:pt>
                <c:pt idx="44">
                  <c:v>36</c:v>
                </c:pt>
                <c:pt idx="45">
                  <c:v>37</c:v>
                </c:pt>
                <c:pt idx="46">
                  <c:v>38</c:v>
                </c:pt>
                <c:pt idx="47">
                  <c:v>39</c:v>
                </c:pt>
                <c:pt idx="48">
                  <c:v>40</c:v>
                </c:pt>
                <c:pt idx="49">
                  <c:v>41</c:v>
                </c:pt>
                <c:pt idx="50">
                  <c:v>42</c:v>
                </c:pt>
                <c:pt idx="51">
                  <c:v>43</c:v>
                </c:pt>
                <c:pt idx="52">
                  <c:v>44</c:v>
                </c:pt>
              </c:numCache>
            </c:numRef>
          </c:cat>
          <c:val>
            <c:numRef>
              <c:f>DATA!$C$10:$C$63</c:f>
              <c:numCache>
                <c:formatCode>#,##0.00</c:formatCode>
                <c:ptCount val="53"/>
                <c:pt idx="0">
                  <c:v>79.009588559804428</c:v>
                </c:pt>
                <c:pt idx="1">
                  <c:v>79.152622690404215</c:v>
                </c:pt>
                <c:pt idx="2">
                  <c:v>79.316235396054097</c:v>
                </c:pt>
                <c:pt idx="3">
                  <c:v>79.66392333296487</c:v>
                </c:pt>
                <c:pt idx="4">
                  <c:v>79.516394456854499</c:v>
                </c:pt>
                <c:pt idx="5">
                  <c:v>79.770605175649735</c:v>
                </c:pt>
                <c:pt idx="6">
                  <c:v>80.050291398477555</c:v>
                </c:pt>
                <c:pt idx="7">
                  <c:v>80.197164763524782</c:v>
                </c:pt>
                <c:pt idx="8">
                  <c:v>80.777475408325671</c:v>
                </c:pt>
                <c:pt idx="9">
                  <c:v>80.733486020899477</c:v>
                </c:pt>
                <c:pt idx="10">
                  <c:v>80.733486020899477</c:v>
                </c:pt>
                <c:pt idx="11">
                  <c:v>80.4809985753825</c:v>
                </c:pt>
                <c:pt idx="12">
                  <c:v>80.56095441610239</c:v>
                </c:pt>
                <c:pt idx="13">
                  <c:v>80.550318476143829</c:v>
                </c:pt>
                <c:pt idx="14">
                  <c:v>80.495263047586207</c:v>
                </c:pt>
                <c:pt idx="15">
                  <c:v>80.706331020255107</c:v>
                </c:pt>
                <c:pt idx="16">
                  <c:v>80.775053034712016</c:v>
                </c:pt>
                <c:pt idx="17">
                  <c:v>80.727457629491298</c:v>
                </c:pt>
                <c:pt idx="18">
                  <c:v>80.84884748183579</c:v>
                </c:pt>
                <c:pt idx="19">
                  <c:v>80.811658077045109</c:v>
                </c:pt>
                <c:pt idx="20">
                  <c:v>80.922569994356593</c:v>
                </c:pt>
                <c:pt idx="21">
                  <c:v>81.475019765580385</c:v>
                </c:pt>
                <c:pt idx="22">
                  <c:v>81.7980074154531</c:v>
                </c:pt>
                <c:pt idx="23">
                  <c:v>82.012893386417105</c:v>
                </c:pt>
                <c:pt idx="24">
                  <c:v>82.415438041969452</c:v>
                </c:pt>
                <c:pt idx="25">
                  <c:v>82.666812147429752</c:v>
                </c:pt>
                <c:pt idx="26">
                  <c:v>83.091896712776972</c:v>
                </c:pt>
                <c:pt idx="27">
                  <c:v>83.436894246495797</c:v>
                </c:pt>
                <c:pt idx="28">
                  <c:v>83.666135087804378</c:v>
                </c:pt>
                <c:pt idx="29">
                  <c:v>83.81520524273688</c:v>
                </c:pt>
                <c:pt idx="30">
                  <c:v>83.657895504701614</c:v>
                </c:pt>
                <c:pt idx="31">
                  <c:v>83.985362781327737</c:v>
                </c:pt>
                <c:pt idx="32">
                  <c:v>83.880361284323229</c:v>
                </c:pt>
                <c:pt idx="33">
                  <c:v>83.890738740405112</c:v>
                </c:pt>
                <c:pt idx="34">
                  <c:v>84.133680637483309</c:v>
                </c:pt>
                <c:pt idx="35">
                  <c:v>83.526650873417239</c:v>
                </c:pt>
                <c:pt idx="36">
                  <c:v>83.445483554518404</c:v>
                </c:pt>
                <c:pt idx="37">
                  <c:v>83.169494193088951</c:v>
                </c:pt>
                <c:pt idx="38">
                  <c:v>82.831153476307179</c:v>
                </c:pt>
                <c:pt idx="39">
                  <c:v>81.998423537990618</c:v>
                </c:pt>
                <c:pt idx="40">
                  <c:v>81.194170578551947</c:v>
                </c:pt>
                <c:pt idx="41">
                  <c:v>80.549452591883394</c:v>
                </c:pt>
                <c:pt idx="42">
                  <c:v>80.033087720102998</c:v>
                </c:pt>
                <c:pt idx="43">
                  <c:v>80.053405684808553</c:v>
                </c:pt>
                <c:pt idx="44">
                  <c:v>79.779336001501065</c:v>
                </c:pt>
                <c:pt idx="45">
                  <c:v>79.466536746671323</c:v>
                </c:pt>
                <c:pt idx="46">
                  <c:v>79.184965631282068</c:v>
                </c:pt>
                <c:pt idx="47">
                  <c:v>78.431289437370552</c:v>
                </c:pt>
                <c:pt idx="48">
                  <c:v>77.561289498849803</c:v>
                </c:pt>
                <c:pt idx="49">
                  <c:v>76.648068714001965</c:v>
                </c:pt>
                <c:pt idx="50">
                  <c:v>76.176287362479911</c:v>
                </c:pt>
                <c:pt idx="51">
                  <c:v>75.520063164144673</c:v>
                </c:pt>
                <c:pt idx="52">
                  <c:v>75.253402797390123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75-4FEF-96E7-7B4F8E46CD28}"/>
            </c:ext>
          </c:extLst>
        </c:ser>
        <c:ser>
          <c:idx val="1"/>
          <c:order val="1"/>
          <c:tx>
            <c:strRef>
              <c:f>DATA!$D$9</c:f>
              <c:strCache>
                <c:ptCount val="1"/>
                <c:pt idx="0">
                  <c:v>Kuusi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3"/>
                <c:pt idx="0">
                  <c:v>44</c:v>
                </c:pt>
                <c:pt idx="1">
                  <c:v>45</c:v>
                </c:pt>
                <c:pt idx="2">
                  <c:v>46</c:v>
                </c:pt>
                <c:pt idx="3">
                  <c:v>47</c:v>
                </c:pt>
                <c:pt idx="4">
                  <c:v>48</c:v>
                </c:pt>
                <c:pt idx="5">
                  <c:v>49</c:v>
                </c:pt>
                <c:pt idx="6">
                  <c:v>50</c:v>
                </c:pt>
                <c:pt idx="7">
                  <c:v>51</c:v>
                </c:pt>
                <c:pt idx="8">
                  <c:v>52</c:v>
                </c:pt>
                <c:pt idx="9">
                  <c:v>1</c:v>
                </c:pt>
                <c:pt idx="10">
                  <c:v>2</c:v>
                </c:pt>
                <c:pt idx="11">
                  <c:v>3</c:v>
                </c:pt>
                <c:pt idx="12">
                  <c:v>4</c:v>
                </c:pt>
                <c:pt idx="13">
                  <c:v>5</c:v>
                </c:pt>
                <c:pt idx="14">
                  <c:v>6</c:v>
                </c:pt>
                <c:pt idx="15">
                  <c:v>7</c:v>
                </c:pt>
                <c:pt idx="16">
                  <c:v>8</c:v>
                </c:pt>
                <c:pt idx="17">
                  <c:v>9</c:v>
                </c:pt>
                <c:pt idx="18">
                  <c:v>10</c:v>
                </c:pt>
                <c:pt idx="19">
                  <c:v>11</c:v>
                </c:pt>
                <c:pt idx="20">
                  <c:v>12</c:v>
                </c:pt>
                <c:pt idx="21">
                  <c:v>13</c:v>
                </c:pt>
                <c:pt idx="22">
                  <c:v>14</c:v>
                </c:pt>
                <c:pt idx="23">
                  <c:v>15</c:v>
                </c:pt>
                <c:pt idx="24">
                  <c:v>16</c:v>
                </c:pt>
                <c:pt idx="25">
                  <c:v>17</c:v>
                </c:pt>
                <c:pt idx="26">
                  <c:v>18</c:v>
                </c:pt>
                <c:pt idx="27">
                  <c:v>19</c:v>
                </c:pt>
                <c:pt idx="28">
                  <c:v>20</c:v>
                </c:pt>
                <c:pt idx="29">
                  <c:v>21</c:v>
                </c:pt>
                <c:pt idx="30">
                  <c:v>22</c:v>
                </c:pt>
                <c:pt idx="31">
                  <c:v>23</c:v>
                </c:pt>
                <c:pt idx="32">
                  <c:v>24</c:v>
                </c:pt>
                <c:pt idx="33">
                  <c:v>25</c:v>
                </c:pt>
                <c:pt idx="34">
                  <c:v>26</c:v>
                </c:pt>
                <c:pt idx="35">
                  <c:v>27</c:v>
                </c:pt>
                <c:pt idx="36">
                  <c:v>28</c:v>
                </c:pt>
                <c:pt idx="37">
                  <c:v>29</c:v>
                </c:pt>
                <c:pt idx="38">
                  <c:v>30</c:v>
                </c:pt>
                <c:pt idx="39">
                  <c:v>31</c:v>
                </c:pt>
                <c:pt idx="40">
                  <c:v>32</c:v>
                </c:pt>
                <c:pt idx="41">
                  <c:v>33</c:v>
                </c:pt>
                <c:pt idx="42">
                  <c:v>34</c:v>
                </c:pt>
                <c:pt idx="43">
                  <c:v>35</c:v>
                </c:pt>
                <c:pt idx="44">
                  <c:v>36</c:v>
                </c:pt>
                <c:pt idx="45">
                  <c:v>37</c:v>
                </c:pt>
                <c:pt idx="46">
                  <c:v>38</c:v>
                </c:pt>
                <c:pt idx="47">
                  <c:v>39</c:v>
                </c:pt>
                <c:pt idx="48">
                  <c:v>40</c:v>
                </c:pt>
                <c:pt idx="49">
                  <c:v>41</c:v>
                </c:pt>
                <c:pt idx="50">
                  <c:v>42</c:v>
                </c:pt>
                <c:pt idx="51">
                  <c:v>43</c:v>
                </c:pt>
                <c:pt idx="52">
                  <c:v>44</c:v>
                </c:pt>
              </c:numCache>
            </c:numRef>
          </c:cat>
          <c:val>
            <c:numRef>
              <c:f>DATA!$D$10:$D$63</c:f>
              <c:numCache>
                <c:formatCode>#,##0.00</c:formatCode>
                <c:ptCount val="53"/>
                <c:pt idx="0">
                  <c:v>81.582452232384398</c:v>
                </c:pt>
                <c:pt idx="1">
                  <c:v>81.656950523056025</c:v>
                </c:pt>
                <c:pt idx="2">
                  <c:v>81.851354734188433</c:v>
                </c:pt>
                <c:pt idx="3">
                  <c:v>81.942107006317897</c:v>
                </c:pt>
                <c:pt idx="4">
                  <c:v>82.00463004935402</c:v>
                </c:pt>
                <c:pt idx="5">
                  <c:v>82.335060965170186</c:v>
                </c:pt>
                <c:pt idx="6">
                  <c:v>82.467340085148578</c:v>
                </c:pt>
                <c:pt idx="7">
                  <c:v>82.547146861469443</c:v>
                </c:pt>
                <c:pt idx="8">
                  <c:v>82.701494821373515</c:v>
                </c:pt>
                <c:pt idx="9">
                  <c:v>82.649904720988602</c:v>
                </c:pt>
                <c:pt idx="10">
                  <c:v>82.649904720988602</c:v>
                </c:pt>
                <c:pt idx="11">
                  <c:v>82.510843077091991</c:v>
                </c:pt>
                <c:pt idx="12">
                  <c:v>82.370082160516773</c:v>
                </c:pt>
                <c:pt idx="13">
                  <c:v>82.32038584898882</c:v>
                </c:pt>
                <c:pt idx="14">
                  <c:v>82.151198784521881</c:v>
                </c:pt>
                <c:pt idx="15">
                  <c:v>82.146069482919799</c:v>
                </c:pt>
                <c:pt idx="16">
                  <c:v>82.149262939459476</c:v>
                </c:pt>
                <c:pt idx="17">
                  <c:v>82.149114315901869</c:v>
                </c:pt>
                <c:pt idx="18">
                  <c:v>82.305389619872201</c:v>
                </c:pt>
                <c:pt idx="19">
                  <c:v>82.405905662657503</c:v>
                </c:pt>
                <c:pt idx="20">
                  <c:v>82.783786499339655</c:v>
                </c:pt>
                <c:pt idx="21">
                  <c:v>83.180229170235933</c:v>
                </c:pt>
                <c:pt idx="22">
                  <c:v>83.570361622054264</c:v>
                </c:pt>
                <c:pt idx="23">
                  <c:v>83.813057367207165</c:v>
                </c:pt>
                <c:pt idx="24">
                  <c:v>84.025920384563904</c:v>
                </c:pt>
                <c:pt idx="25">
                  <c:v>84.300969982970997</c:v>
                </c:pt>
                <c:pt idx="26">
                  <c:v>84.689440261761021</c:v>
                </c:pt>
                <c:pt idx="27">
                  <c:v>84.911573957386935</c:v>
                </c:pt>
                <c:pt idx="28">
                  <c:v>85.254311393106619</c:v>
                </c:pt>
                <c:pt idx="29">
                  <c:v>85.38154107947112</c:v>
                </c:pt>
                <c:pt idx="30">
                  <c:v>85.259057013755523</c:v>
                </c:pt>
                <c:pt idx="31">
                  <c:v>85.406353937646017</c:v>
                </c:pt>
                <c:pt idx="32">
                  <c:v>85.23063465709356</c:v>
                </c:pt>
                <c:pt idx="33">
                  <c:v>85.150014816499379</c:v>
                </c:pt>
                <c:pt idx="34">
                  <c:v>85.113018044345282</c:v>
                </c:pt>
                <c:pt idx="35">
                  <c:v>84.746477543911197</c:v>
                </c:pt>
                <c:pt idx="36">
                  <c:v>84.738784548987624</c:v>
                </c:pt>
                <c:pt idx="37">
                  <c:v>84.538124501447129</c:v>
                </c:pt>
                <c:pt idx="38">
                  <c:v>84.236715599819874</c:v>
                </c:pt>
                <c:pt idx="39">
                  <c:v>83.215972262002737</c:v>
                </c:pt>
                <c:pt idx="40">
                  <c:v>82.139429769349562</c:v>
                </c:pt>
                <c:pt idx="41">
                  <c:v>81.29107503718339</c:v>
                </c:pt>
                <c:pt idx="42">
                  <c:v>80.90109800965655</c:v>
                </c:pt>
                <c:pt idx="43">
                  <c:v>80.832679422419588</c:v>
                </c:pt>
                <c:pt idx="44">
                  <c:v>80.983016216138523</c:v>
                </c:pt>
                <c:pt idx="45">
                  <c:v>80.718154096530526</c:v>
                </c:pt>
                <c:pt idx="46">
                  <c:v>80.343892205655266</c:v>
                </c:pt>
                <c:pt idx="47">
                  <c:v>79.649297518985094</c:v>
                </c:pt>
                <c:pt idx="48">
                  <c:v>78.352162690362007</c:v>
                </c:pt>
                <c:pt idx="49">
                  <c:v>77.975309272485276</c:v>
                </c:pt>
                <c:pt idx="50">
                  <c:v>77.638367274986862</c:v>
                </c:pt>
                <c:pt idx="51">
                  <c:v>77.182306419857625</c:v>
                </c:pt>
                <c:pt idx="52">
                  <c:v>77.221492251313677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75-4FEF-96E7-7B4F8E46CD28}"/>
            </c:ext>
          </c:extLst>
        </c:ser>
        <c:ser>
          <c:idx val="2"/>
          <c:order val="2"/>
          <c:tx>
            <c:strRef>
              <c:f>DATA!$E$9</c:f>
              <c:strCache>
                <c:ptCount val="1"/>
                <c:pt idx="0">
                  <c:v>Koivu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3"/>
                <c:pt idx="0">
                  <c:v>44</c:v>
                </c:pt>
                <c:pt idx="1">
                  <c:v>45</c:v>
                </c:pt>
                <c:pt idx="2">
                  <c:v>46</c:v>
                </c:pt>
                <c:pt idx="3">
                  <c:v>47</c:v>
                </c:pt>
                <c:pt idx="4">
                  <c:v>48</c:v>
                </c:pt>
                <c:pt idx="5">
                  <c:v>49</c:v>
                </c:pt>
                <c:pt idx="6">
                  <c:v>50</c:v>
                </c:pt>
                <c:pt idx="7">
                  <c:v>51</c:v>
                </c:pt>
                <c:pt idx="8">
                  <c:v>52</c:v>
                </c:pt>
                <c:pt idx="9">
                  <c:v>1</c:v>
                </c:pt>
                <c:pt idx="10">
                  <c:v>2</c:v>
                </c:pt>
                <c:pt idx="11">
                  <c:v>3</c:v>
                </c:pt>
                <c:pt idx="12">
                  <c:v>4</c:v>
                </c:pt>
                <c:pt idx="13">
                  <c:v>5</c:v>
                </c:pt>
                <c:pt idx="14">
                  <c:v>6</c:v>
                </c:pt>
                <c:pt idx="15">
                  <c:v>7</c:v>
                </c:pt>
                <c:pt idx="16">
                  <c:v>8</c:v>
                </c:pt>
                <c:pt idx="17">
                  <c:v>9</c:v>
                </c:pt>
                <c:pt idx="18">
                  <c:v>10</c:v>
                </c:pt>
                <c:pt idx="19">
                  <c:v>11</c:v>
                </c:pt>
                <c:pt idx="20">
                  <c:v>12</c:v>
                </c:pt>
                <c:pt idx="21">
                  <c:v>13</c:v>
                </c:pt>
                <c:pt idx="22">
                  <c:v>14</c:v>
                </c:pt>
                <c:pt idx="23">
                  <c:v>15</c:v>
                </c:pt>
                <c:pt idx="24">
                  <c:v>16</c:v>
                </c:pt>
                <c:pt idx="25">
                  <c:v>17</c:v>
                </c:pt>
                <c:pt idx="26">
                  <c:v>18</c:v>
                </c:pt>
                <c:pt idx="27">
                  <c:v>19</c:v>
                </c:pt>
                <c:pt idx="28">
                  <c:v>20</c:v>
                </c:pt>
                <c:pt idx="29">
                  <c:v>21</c:v>
                </c:pt>
                <c:pt idx="30">
                  <c:v>22</c:v>
                </c:pt>
                <c:pt idx="31">
                  <c:v>23</c:v>
                </c:pt>
                <c:pt idx="32">
                  <c:v>24</c:v>
                </c:pt>
                <c:pt idx="33">
                  <c:v>25</c:v>
                </c:pt>
                <c:pt idx="34">
                  <c:v>26</c:v>
                </c:pt>
                <c:pt idx="35">
                  <c:v>27</c:v>
                </c:pt>
                <c:pt idx="36">
                  <c:v>28</c:v>
                </c:pt>
                <c:pt idx="37">
                  <c:v>29</c:v>
                </c:pt>
                <c:pt idx="38">
                  <c:v>30</c:v>
                </c:pt>
                <c:pt idx="39">
                  <c:v>31</c:v>
                </c:pt>
                <c:pt idx="40">
                  <c:v>32</c:v>
                </c:pt>
                <c:pt idx="41">
                  <c:v>33</c:v>
                </c:pt>
                <c:pt idx="42">
                  <c:v>34</c:v>
                </c:pt>
                <c:pt idx="43">
                  <c:v>35</c:v>
                </c:pt>
                <c:pt idx="44">
                  <c:v>36</c:v>
                </c:pt>
                <c:pt idx="45">
                  <c:v>37</c:v>
                </c:pt>
                <c:pt idx="46">
                  <c:v>38</c:v>
                </c:pt>
                <c:pt idx="47">
                  <c:v>39</c:v>
                </c:pt>
                <c:pt idx="48">
                  <c:v>40</c:v>
                </c:pt>
                <c:pt idx="49">
                  <c:v>41</c:v>
                </c:pt>
                <c:pt idx="50">
                  <c:v>42</c:v>
                </c:pt>
                <c:pt idx="51">
                  <c:v>43</c:v>
                </c:pt>
                <c:pt idx="52">
                  <c:v>44</c:v>
                </c:pt>
              </c:numCache>
            </c:numRef>
          </c:cat>
          <c:val>
            <c:numRef>
              <c:f>DATA!$E$10:$E$63</c:f>
              <c:numCache>
                <c:formatCode>#,##0.00</c:formatCode>
                <c:ptCount val="53"/>
                <c:pt idx="0">
                  <c:v>64.025914850293745</c:v>
                </c:pt>
                <c:pt idx="1">
                  <c:v>64.271550844560409</c:v>
                </c:pt>
                <c:pt idx="2">
                  <c:v>64.539944803562506</c:v>
                </c:pt>
                <c:pt idx="3">
                  <c:v>64.449530607614236</c:v>
                </c:pt>
                <c:pt idx="4">
                  <c:v>64.68564560481812</c:v>
                </c:pt>
                <c:pt idx="5">
                  <c:v>64.684157774538718</c:v>
                </c:pt>
                <c:pt idx="6">
                  <c:v>64.826775603057044</c:v>
                </c:pt>
                <c:pt idx="7">
                  <c:v>64.824843701361232</c:v>
                </c:pt>
                <c:pt idx="8">
                  <c:v>64.679209018239902</c:v>
                </c:pt>
                <c:pt idx="9">
                  <c:v>64.519312781547754</c:v>
                </c:pt>
                <c:pt idx="10">
                  <c:v>64.519312781547754</c:v>
                </c:pt>
                <c:pt idx="11">
                  <c:v>64.978312185640377</c:v>
                </c:pt>
                <c:pt idx="12">
                  <c:v>64.624228471817602</c:v>
                </c:pt>
                <c:pt idx="13">
                  <c:v>64.62014646157445</c:v>
                </c:pt>
                <c:pt idx="14">
                  <c:v>64.799055856667209</c:v>
                </c:pt>
                <c:pt idx="15">
                  <c:v>64.445958847377383</c:v>
                </c:pt>
                <c:pt idx="16">
                  <c:v>64.513321816392235</c:v>
                </c:pt>
                <c:pt idx="17">
                  <c:v>64.273528485445794</c:v>
                </c:pt>
                <c:pt idx="18">
                  <c:v>64.112764289807089</c:v>
                </c:pt>
                <c:pt idx="19">
                  <c:v>64.561129433547421</c:v>
                </c:pt>
                <c:pt idx="20">
                  <c:v>64.801243221227807</c:v>
                </c:pt>
                <c:pt idx="21">
                  <c:v>65.352167165037713</c:v>
                </c:pt>
                <c:pt idx="22">
                  <c:v>66.16572440445664</c:v>
                </c:pt>
                <c:pt idx="23">
                  <c:v>66.198046567642734</c:v>
                </c:pt>
                <c:pt idx="24">
                  <c:v>66.480677184713031</c:v>
                </c:pt>
                <c:pt idx="25">
                  <c:v>66.626884578100416</c:v>
                </c:pt>
                <c:pt idx="26">
                  <c:v>66.360835657341383</c:v>
                </c:pt>
                <c:pt idx="27">
                  <c:v>66.523137102115243</c:v>
                </c:pt>
                <c:pt idx="28">
                  <c:v>66.967235850861286</c:v>
                </c:pt>
                <c:pt idx="29">
                  <c:v>66.996480467435532</c:v>
                </c:pt>
                <c:pt idx="30">
                  <c:v>66.962102028085425</c:v>
                </c:pt>
                <c:pt idx="31">
                  <c:v>67.52077112002884</c:v>
                </c:pt>
                <c:pt idx="32">
                  <c:v>67.48907497074029</c:v>
                </c:pt>
                <c:pt idx="33">
                  <c:v>67.724096378167388</c:v>
                </c:pt>
                <c:pt idx="34">
                  <c:v>68.399307527132507</c:v>
                </c:pt>
                <c:pt idx="35">
                  <c:v>67.514239947781718</c:v>
                </c:pt>
                <c:pt idx="36">
                  <c:v>67.275236110709145</c:v>
                </c:pt>
                <c:pt idx="37">
                  <c:v>66.851444670061809</c:v>
                </c:pt>
                <c:pt idx="38">
                  <c:v>66.198334760602833</c:v>
                </c:pt>
                <c:pt idx="39">
                  <c:v>66.128136345166581</c:v>
                </c:pt>
                <c:pt idx="40">
                  <c:v>64.864557318912901</c:v>
                </c:pt>
                <c:pt idx="41">
                  <c:v>63.909747325768642</c:v>
                </c:pt>
                <c:pt idx="42">
                  <c:v>62.772149953272056</c:v>
                </c:pt>
                <c:pt idx="43">
                  <c:v>62.627180336435401</c:v>
                </c:pt>
                <c:pt idx="44">
                  <c:v>62.964323515997393</c:v>
                </c:pt>
                <c:pt idx="45">
                  <c:v>63.037573605715643</c:v>
                </c:pt>
                <c:pt idx="46">
                  <c:v>63.270245415313823</c:v>
                </c:pt>
                <c:pt idx="47">
                  <c:v>62.54230920670819</c:v>
                </c:pt>
                <c:pt idx="48">
                  <c:v>61.850056739648366</c:v>
                </c:pt>
                <c:pt idx="49">
                  <c:v>61.032073371902335</c:v>
                </c:pt>
                <c:pt idx="50">
                  <c:v>60.424937895420889</c:v>
                </c:pt>
                <c:pt idx="51">
                  <c:v>60.391648735208939</c:v>
                </c:pt>
                <c:pt idx="52">
                  <c:v>59.892222672863021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775-4FEF-96E7-7B4F8E46CD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7869360"/>
        <c:axId val="1127870016"/>
      </c:lineChart>
      <c:catAx>
        <c:axId val="1127869360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70016"/>
        <c:crosses val="autoZero"/>
        <c:auto val="1"/>
        <c:lblAlgn val="ctr"/>
        <c:lblOffset val="100"/>
        <c:noMultiLvlLbl val="0"/>
      </c:catAx>
      <c:valAx>
        <c:axId val="1127870016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600" dirty="0">
                    <a:solidFill>
                      <a:schemeClr val="accent6"/>
                    </a:solidFill>
                  </a:rPr>
                  <a:t>4 viikon liukuva keskiarvo,</a:t>
                </a:r>
                <a:r>
                  <a:rPr lang="fi-FI" sz="1600" baseline="0" dirty="0">
                    <a:solidFill>
                      <a:schemeClr val="accent6"/>
                    </a:solidFill>
                  </a:rPr>
                  <a:t> </a:t>
                </a:r>
                <a:r>
                  <a:rPr lang="fi-FI" sz="1600" b="0" i="0" u="none" strike="noStrike" kern="1200" baseline="0" dirty="0">
                    <a:solidFill>
                      <a:schemeClr val="accent6"/>
                    </a:solidFill>
                  </a:rPr>
                  <a:t>EUR/</a:t>
                </a:r>
                <a:r>
                  <a:rPr lang="en-US" sz="16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160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215078166642708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6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66829088709357"/>
          <c:y val="0.9382861656174093"/>
          <c:w val="0.2442573956330325"/>
          <c:h val="6.17138439788129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065659328492502E-2"/>
          <c:y val="2.2549378439109813E-2"/>
          <c:w val="0.92239514361867025"/>
          <c:h val="0.8375307577134532"/>
        </c:manualLayout>
      </c:layout>
      <c:lineChart>
        <c:grouping val="standard"/>
        <c:varyColors val="0"/>
        <c:ser>
          <c:idx val="0"/>
          <c:order val="0"/>
          <c:tx>
            <c:strRef>
              <c:f>DATA!$F$9</c:f>
              <c:strCache>
                <c:ptCount val="1"/>
                <c:pt idx="0">
                  <c:v>Mänty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3"/>
                <c:pt idx="0">
                  <c:v>44</c:v>
                </c:pt>
                <c:pt idx="1">
                  <c:v>45</c:v>
                </c:pt>
                <c:pt idx="2">
                  <c:v>46</c:v>
                </c:pt>
                <c:pt idx="3">
                  <c:v>47</c:v>
                </c:pt>
                <c:pt idx="4">
                  <c:v>48</c:v>
                </c:pt>
                <c:pt idx="5">
                  <c:v>49</c:v>
                </c:pt>
                <c:pt idx="6">
                  <c:v>50</c:v>
                </c:pt>
                <c:pt idx="7">
                  <c:v>51</c:v>
                </c:pt>
                <c:pt idx="8">
                  <c:v>52</c:v>
                </c:pt>
                <c:pt idx="9">
                  <c:v>1</c:v>
                </c:pt>
                <c:pt idx="10">
                  <c:v>2</c:v>
                </c:pt>
                <c:pt idx="11">
                  <c:v>3</c:v>
                </c:pt>
                <c:pt idx="12">
                  <c:v>4</c:v>
                </c:pt>
                <c:pt idx="13">
                  <c:v>5</c:v>
                </c:pt>
                <c:pt idx="14">
                  <c:v>6</c:v>
                </c:pt>
                <c:pt idx="15">
                  <c:v>7</c:v>
                </c:pt>
                <c:pt idx="16">
                  <c:v>8</c:v>
                </c:pt>
                <c:pt idx="17">
                  <c:v>9</c:v>
                </c:pt>
                <c:pt idx="18">
                  <c:v>10</c:v>
                </c:pt>
                <c:pt idx="19">
                  <c:v>11</c:v>
                </c:pt>
                <c:pt idx="20">
                  <c:v>12</c:v>
                </c:pt>
                <c:pt idx="21">
                  <c:v>13</c:v>
                </c:pt>
                <c:pt idx="22">
                  <c:v>14</c:v>
                </c:pt>
                <c:pt idx="23">
                  <c:v>15</c:v>
                </c:pt>
                <c:pt idx="24">
                  <c:v>16</c:v>
                </c:pt>
                <c:pt idx="25">
                  <c:v>17</c:v>
                </c:pt>
                <c:pt idx="26">
                  <c:v>18</c:v>
                </c:pt>
                <c:pt idx="27">
                  <c:v>19</c:v>
                </c:pt>
                <c:pt idx="28">
                  <c:v>20</c:v>
                </c:pt>
                <c:pt idx="29">
                  <c:v>21</c:v>
                </c:pt>
                <c:pt idx="30">
                  <c:v>22</c:v>
                </c:pt>
                <c:pt idx="31">
                  <c:v>23</c:v>
                </c:pt>
                <c:pt idx="32">
                  <c:v>24</c:v>
                </c:pt>
                <c:pt idx="33">
                  <c:v>25</c:v>
                </c:pt>
                <c:pt idx="34">
                  <c:v>26</c:v>
                </c:pt>
                <c:pt idx="35">
                  <c:v>27</c:v>
                </c:pt>
                <c:pt idx="36">
                  <c:v>28</c:v>
                </c:pt>
                <c:pt idx="37">
                  <c:v>29</c:v>
                </c:pt>
                <c:pt idx="38">
                  <c:v>30</c:v>
                </c:pt>
                <c:pt idx="39">
                  <c:v>31</c:v>
                </c:pt>
                <c:pt idx="40">
                  <c:v>32</c:v>
                </c:pt>
                <c:pt idx="41">
                  <c:v>33</c:v>
                </c:pt>
                <c:pt idx="42">
                  <c:v>34</c:v>
                </c:pt>
                <c:pt idx="43">
                  <c:v>35</c:v>
                </c:pt>
                <c:pt idx="44">
                  <c:v>36</c:v>
                </c:pt>
                <c:pt idx="45">
                  <c:v>37</c:v>
                </c:pt>
                <c:pt idx="46">
                  <c:v>38</c:v>
                </c:pt>
                <c:pt idx="47">
                  <c:v>39</c:v>
                </c:pt>
                <c:pt idx="48">
                  <c:v>40</c:v>
                </c:pt>
                <c:pt idx="49">
                  <c:v>41</c:v>
                </c:pt>
                <c:pt idx="50">
                  <c:v>42</c:v>
                </c:pt>
                <c:pt idx="51">
                  <c:v>43</c:v>
                </c:pt>
                <c:pt idx="52">
                  <c:v>44</c:v>
                </c:pt>
              </c:numCache>
            </c:numRef>
          </c:cat>
          <c:val>
            <c:numRef>
              <c:f>DATA!$F$10:$F$63</c:f>
              <c:numCache>
                <c:formatCode>#,##0.00</c:formatCode>
                <c:ptCount val="53"/>
                <c:pt idx="0">
                  <c:v>31.429579992117414</c:v>
                </c:pt>
                <c:pt idx="1">
                  <c:v>31.430521621678842</c:v>
                </c:pt>
                <c:pt idx="2">
                  <c:v>31.460097732137378</c:v>
                </c:pt>
                <c:pt idx="3">
                  <c:v>31.769794570981244</c:v>
                </c:pt>
                <c:pt idx="4">
                  <c:v>31.375789456485762</c:v>
                </c:pt>
                <c:pt idx="5">
                  <c:v>31.470988960352628</c:v>
                </c:pt>
                <c:pt idx="6">
                  <c:v>31.512918076510999</c:v>
                </c:pt>
                <c:pt idx="7">
                  <c:v>31.491027151389318</c:v>
                </c:pt>
                <c:pt idx="8">
                  <c:v>32.054750128134479</c:v>
                </c:pt>
                <c:pt idx="9">
                  <c:v>31.6887308603736</c:v>
                </c:pt>
                <c:pt idx="10">
                  <c:v>31.6887308603736</c:v>
                </c:pt>
                <c:pt idx="11">
                  <c:v>31.567774524972616</c:v>
                </c:pt>
                <c:pt idx="12">
                  <c:v>31.448404167061387</c:v>
                </c:pt>
                <c:pt idx="13">
                  <c:v>31.425283149599672</c:v>
                </c:pt>
                <c:pt idx="14">
                  <c:v>31.352668542596899</c:v>
                </c:pt>
                <c:pt idx="15">
                  <c:v>31.431563913044982</c:v>
                </c:pt>
                <c:pt idx="16">
                  <c:v>31.523716624632726</c:v>
                </c:pt>
                <c:pt idx="17">
                  <c:v>31.419336804436966</c:v>
                </c:pt>
                <c:pt idx="18">
                  <c:v>31.454783294045882</c:v>
                </c:pt>
                <c:pt idx="19">
                  <c:v>31.476069272041425</c:v>
                </c:pt>
                <c:pt idx="20">
                  <c:v>31.488341992420402</c:v>
                </c:pt>
                <c:pt idx="21">
                  <c:v>32.092708386942952</c:v>
                </c:pt>
                <c:pt idx="22">
                  <c:v>32.353859566203184</c:v>
                </c:pt>
                <c:pt idx="23">
                  <c:v>32.513281275381367</c:v>
                </c:pt>
                <c:pt idx="24">
                  <c:v>32.941403959225667</c:v>
                </c:pt>
                <c:pt idx="25">
                  <c:v>33.050131362504651</c:v>
                </c:pt>
                <c:pt idx="26">
                  <c:v>33.19042856485374</c:v>
                </c:pt>
                <c:pt idx="27">
                  <c:v>33.476086987572273</c:v>
                </c:pt>
                <c:pt idx="28">
                  <c:v>33.574404197055273</c:v>
                </c:pt>
                <c:pt idx="29">
                  <c:v>33.840018830117366</c:v>
                </c:pt>
                <c:pt idx="30">
                  <c:v>33.820604733632592</c:v>
                </c:pt>
                <c:pt idx="31">
                  <c:v>33.936497191056219</c:v>
                </c:pt>
                <c:pt idx="32">
                  <c:v>33.948782115597105</c:v>
                </c:pt>
                <c:pt idx="33">
                  <c:v>33.900174288236578</c:v>
                </c:pt>
                <c:pt idx="34">
                  <c:v>34.329897991657312</c:v>
                </c:pt>
                <c:pt idx="35">
                  <c:v>34.092304105605315</c:v>
                </c:pt>
                <c:pt idx="36">
                  <c:v>34.097919892561457</c:v>
                </c:pt>
                <c:pt idx="37">
                  <c:v>33.899590329175531</c:v>
                </c:pt>
                <c:pt idx="38">
                  <c:v>33.482410400718003</c:v>
                </c:pt>
                <c:pt idx="39">
                  <c:v>32.685116946406481</c:v>
                </c:pt>
                <c:pt idx="40">
                  <c:v>31.662830977599832</c:v>
                </c:pt>
                <c:pt idx="41">
                  <c:v>31.184389341285158</c:v>
                </c:pt>
                <c:pt idx="42">
                  <c:v>30.564775232173332</c:v>
                </c:pt>
                <c:pt idx="43">
                  <c:v>30.481011926370972</c:v>
                </c:pt>
                <c:pt idx="44">
                  <c:v>30.442294501782552</c:v>
                </c:pt>
                <c:pt idx="45">
                  <c:v>30.10849108936447</c:v>
                </c:pt>
                <c:pt idx="46">
                  <c:v>29.814111364474059</c:v>
                </c:pt>
                <c:pt idx="47">
                  <c:v>29.107546648927649</c:v>
                </c:pt>
                <c:pt idx="48">
                  <c:v>28.124593485467262</c:v>
                </c:pt>
                <c:pt idx="49">
                  <c:v>27.681850645276999</c:v>
                </c:pt>
                <c:pt idx="50">
                  <c:v>27.355235595258286</c:v>
                </c:pt>
                <c:pt idx="51">
                  <c:v>26.781298836997323</c:v>
                </c:pt>
                <c:pt idx="52">
                  <c:v>26.337189975877628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325-4AE5-81FB-DAB2D0874DFF}"/>
            </c:ext>
          </c:extLst>
        </c:ser>
        <c:ser>
          <c:idx val="1"/>
          <c:order val="1"/>
          <c:tx>
            <c:strRef>
              <c:f>DATA!$G$9</c:f>
              <c:strCache>
                <c:ptCount val="1"/>
                <c:pt idx="0">
                  <c:v>Kuusi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3"/>
                <c:pt idx="0">
                  <c:v>44</c:v>
                </c:pt>
                <c:pt idx="1">
                  <c:v>45</c:v>
                </c:pt>
                <c:pt idx="2">
                  <c:v>46</c:v>
                </c:pt>
                <c:pt idx="3">
                  <c:v>47</c:v>
                </c:pt>
                <c:pt idx="4">
                  <c:v>48</c:v>
                </c:pt>
                <c:pt idx="5">
                  <c:v>49</c:v>
                </c:pt>
                <c:pt idx="6">
                  <c:v>50</c:v>
                </c:pt>
                <c:pt idx="7">
                  <c:v>51</c:v>
                </c:pt>
                <c:pt idx="8">
                  <c:v>52</c:v>
                </c:pt>
                <c:pt idx="9">
                  <c:v>1</c:v>
                </c:pt>
                <c:pt idx="10">
                  <c:v>2</c:v>
                </c:pt>
                <c:pt idx="11">
                  <c:v>3</c:v>
                </c:pt>
                <c:pt idx="12">
                  <c:v>4</c:v>
                </c:pt>
                <c:pt idx="13">
                  <c:v>5</c:v>
                </c:pt>
                <c:pt idx="14">
                  <c:v>6</c:v>
                </c:pt>
                <c:pt idx="15">
                  <c:v>7</c:v>
                </c:pt>
                <c:pt idx="16">
                  <c:v>8</c:v>
                </c:pt>
                <c:pt idx="17">
                  <c:v>9</c:v>
                </c:pt>
                <c:pt idx="18">
                  <c:v>10</c:v>
                </c:pt>
                <c:pt idx="19">
                  <c:v>11</c:v>
                </c:pt>
                <c:pt idx="20">
                  <c:v>12</c:v>
                </c:pt>
                <c:pt idx="21">
                  <c:v>13</c:v>
                </c:pt>
                <c:pt idx="22">
                  <c:v>14</c:v>
                </c:pt>
                <c:pt idx="23">
                  <c:v>15</c:v>
                </c:pt>
                <c:pt idx="24">
                  <c:v>16</c:v>
                </c:pt>
                <c:pt idx="25">
                  <c:v>17</c:v>
                </c:pt>
                <c:pt idx="26">
                  <c:v>18</c:v>
                </c:pt>
                <c:pt idx="27">
                  <c:v>19</c:v>
                </c:pt>
                <c:pt idx="28">
                  <c:v>20</c:v>
                </c:pt>
                <c:pt idx="29">
                  <c:v>21</c:v>
                </c:pt>
                <c:pt idx="30">
                  <c:v>22</c:v>
                </c:pt>
                <c:pt idx="31">
                  <c:v>23</c:v>
                </c:pt>
                <c:pt idx="32">
                  <c:v>24</c:v>
                </c:pt>
                <c:pt idx="33">
                  <c:v>25</c:v>
                </c:pt>
                <c:pt idx="34">
                  <c:v>26</c:v>
                </c:pt>
                <c:pt idx="35">
                  <c:v>27</c:v>
                </c:pt>
                <c:pt idx="36">
                  <c:v>28</c:v>
                </c:pt>
                <c:pt idx="37">
                  <c:v>29</c:v>
                </c:pt>
                <c:pt idx="38">
                  <c:v>30</c:v>
                </c:pt>
                <c:pt idx="39">
                  <c:v>31</c:v>
                </c:pt>
                <c:pt idx="40">
                  <c:v>32</c:v>
                </c:pt>
                <c:pt idx="41">
                  <c:v>33</c:v>
                </c:pt>
                <c:pt idx="42">
                  <c:v>34</c:v>
                </c:pt>
                <c:pt idx="43">
                  <c:v>35</c:v>
                </c:pt>
                <c:pt idx="44">
                  <c:v>36</c:v>
                </c:pt>
                <c:pt idx="45">
                  <c:v>37</c:v>
                </c:pt>
                <c:pt idx="46">
                  <c:v>38</c:v>
                </c:pt>
                <c:pt idx="47">
                  <c:v>39</c:v>
                </c:pt>
                <c:pt idx="48">
                  <c:v>40</c:v>
                </c:pt>
                <c:pt idx="49">
                  <c:v>41</c:v>
                </c:pt>
                <c:pt idx="50">
                  <c:v>42</c:v>
                </c:pt>
                <c:pt idx="51">
                  <c:v>43</c:v>
                </c:pt>
                <c:pt idx="52">
                  <c:v>44</c:v>
                </c:pt>
              </c:numCache>
            </c:numRef>
          </c:cat>
          <c:val>
            <c:numRef>
              <c:f>DATA!$G$10:$G$63</c:f>
              <c:numCache>
                <c:formatCode>#,##0.00</c:formatCode>
                <c:ptCount val="53"/>
                <c:pt idx="0">
                  <c:v>33.319739378067844</c:v>
                </c:pt>
                <c:pt idx="1">
                  <c:v>33.167606697454111</c:v>
                </c:pt>
                <c:pt idx="2">
                  <c:v>33.279310961953861</c:v>
                </c:pt>
                <c:pt idx="3">
                  <c:v>33.366789959271003</c:v>
                </c:pt>
                <c:pt idx="4">
                  <c:v>33.173551459970383</c:v>
                </c:pt>
                <c:pt idx="5">
                  <c:v>33.356763830969378</c:v>
                </c:pt>
                <c:pt idx="6">
                  <c:v>33.307180334802638</c:v>
                </c:pt>
                <c:pt idx="7">
                  <c:v>33.285837210141324</c:v>
                </c:pt>
                <c:pt idx="8">
                  <c:v>33.592171214971671</c:v>
                </c:pt>
                <c:pt idx="9">
                  <c:v>32.911678872958518</c:v>
                </c:pt>
                <c:pt idx="10">
                  <c:v>32.911678872958518</c:v>
                </c:pt>
                <c:pt idx="11">
                  <c:v>33.076591119461739</c:v>
                </c:pt>
                <c:pt idx="12">
                  <c:v>32.984578452432039</c:v>
                </c:pt>
                <c:pt idx="13">
                  <c:v>32.975414590356536</c:v>
                </c:pt>
                <c:pt idx="14">
                  <c:v>33.016444911956206</c:v>
                </c:pt>
                <c:pt idx="15">
                  <c:v>32.959612521747552</c:v>
                </c:pt>
                <c:pt idx="16">
                  <c:v>33.040526052410279</c:v>
                </c:pt>
                <c:pt idx="17">
                  <c:v>33.175218055269077</c:v>
                </c:pt>
                <c:pt idx="18">
                  <c:v>33.266884658587607</c:v>
                </c:pt>
                <c:pt idx="19">
                  <c:v>33.584019121715833</c:v>
                </c:pt>
                <c:pt idx="20">
                  <c:v>33.752169408003709</c:v>
                </c:pt>
                <c:pt idx="21">
                  <c:v>33.996157188202403</c:v>
                </c:pt>
                <c:pt idx="22">
                  <c:v>34.338321925922976</c:v>
                </c:pt>
                <c:pt idx="23">
                  <c:v>34.420931133528896</c:v>
                </c:pt>
                <c:pt idx="24">
                  <c:v>34.784368201771244</c:v>
                </c:pt>
                <c:pt idx="25">
                  <c:v>34.949206969324095</c:v>
                </c:pt>
                <c:pt idx="26">
                  <c:v>35.013583325089122</c:v>
                </c:pt>
                <c:pt idx="27">
                  <c:v>35.19129469056098</c:v>
                </c:pt>
                <c:pt idx="28">
                  <c:v>35.265081936913518</c:v>
                </c:pt>
                <c:pt idx="29">
                  <c:v>35.357164682879755</c:v>
                </c:pt>
                <c:pt idx="30">
                  <c:v>35.485471567249029</c:v>
                </c:pt>
                <c:pt idx="31">
                  <c:v>35.66231504487714</c:v>
                </c:pt>
                <c:pt idx="32">
                  <c:v>35.595486617810558</c:v>
                </c:pt>
                <c:pt idx="33">
                  <c:v>35.641617464383074</c:v>
                </c:pt>
                <c:pt idx="34">
                  <c:v>35.794532326858871</c:v>
                </c:pt>
                <c:pt idx="35">
                  <c:v>35.367364599677124</c:v>
                </c:pt>
                <c:pt idx="36">
                  <c:v>35.463168484977025</c:v>
                </c:pt>
                <c:pt idx="37">
                  <c:v>35.254417098453914</c:v>
                </c:pt>
                <c:pt idx="38">
                  <c:v>34.693503285892696</c:v>
                </c:pt>
                <c:pt idx="39">
                  <c:v>34.177389045904853</c:v>
                </c:pt>
                <c:pt idx="40">
                  <c:v>33.144402528540688</c:v>
                </c:pt>
                <c:pt idx="41">
                  <c:v>33.019713656628724</c:v>
                </c:pt>
                <c:pt idx="42">
                  <c:v>32.582982849231044</c:v>
                </c:pt>
                <c:pt idx="43">
                  <c:v>32.468480966592054</c:v>
                </c:pt>
                <c:pt idx="44">
                  <c:v>32.534635475397366</c:v>
                </c:pt>
                <c:pt idx="45">
                  <c:v>32.034714869313639</c:v>
                </c:pt>
                <c:pt idx="46">
                  <c:v>31.75866874118671</c:v>
                </c:pt>
                <c:pt idx="47">
                  <c:v>31.136665831376259</c:v>
                </c:pt>
                <c:pt idx="48">
                  <c:v>29.680473899599487</c:v>
                </c:pt>
                <c:pt idx="49">
                  <c:v>29.216042698040127</c:v>
                </c:pt>
                <c:pt idx="50">
                  <c:v>28.731326852479224</c:v>
                </c:pt>
                <c:pt idx="51">
                  <c:v>28.108074474338263</c:v>
                </c:pt>
                <c:pt idx="52">
                  <c:v>27.866165035483956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325-4AE5-81FB-DAB2D0874DFF}"/>
            </c:ext>
          </c:extLst>
        </c:ser>
        <c:ser>
          <c:idx val="2"/>
          <c:order val="2"/>
          <c:tx>
            <c:strRef>
              <c:f>DATA!$H$9</c:f>
              <c:strCache>
                <c:ptCount val="1"/>
                <c:pt idx="0">
                  <c:v>Koivu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3"/>
                <c:pt idx="0">
                  <c:v>44</c:v>
                </c:pt>
                <c:pt idx="1">
                  <c:v>45</c:v>
                </c:pt>
                <c:pt idx="2">
                  <c:v>46</c:v>
                </c:pt>
                <c:pt idx="3">
                  <c:v>47</c:v>
                </c:pt>
                <c:pt idx="4">
                  <c:v>48</c:v>
                </c:pt>
                <c:pt idx="5">
                  <c:v>49</c:v>
                </c:pt>
                <c:pt idx="6">
                  <c:v>50</c:v>
                </c:pt>
                <c:pt idx="7">
                  <c:v>51</c:v>
                </c:pt>
                <c:pt idx="8">
                  <c:v>52</c:v>
                </c:pt>
                <c:pt idx="9">
                  <c:v>1</c:v>
                </c:pt>
                <c:pt idx="10">
                  <c:v>2</c:v>
                </c:pt>
                <c:pt idx="11">
                  <c:v>3</c:v>
                </c:pt>
                <c:pt idx="12">
                  <c:v>4</c:v>
                </c:pt>
                <c:pt idx="13">
                  <c:v>5</c:v>
                </c:pt>
                <c:pt idx="14">
                  <c:v>6</c:v>
                </c:pt>
                <c:pt idx="15">
                  <c:v>7</c:v>
                </c:pt>
                <c:pt idx="16">
                  <c:v>8</c:v>
                </c:pt>
                <c:pt idx="17">
                  <c:v>9</c:v>
                </c:pt>
                <c:pt idx="18">
                  <c:v>10</c:v>
                </c:pt>
                <c:pt idx="19">
                  <c:v>11</c:v>
                </c:pt>
                <c:pt idx="20">
                  <c:v>12</c:v>
                </c:pt>
                <c:pt idx="21">
                  <c:v>13</c:v>
                </c:pt>
                <c:pt idx="22">
                  <c:v>14</c:v>
                </c:pt>
                <c:pt idx="23">
                  <c:v>15</c:v>
                </c:pt>
                <c:pt idx="24">
                  <c:v>16</c:v>
                </c:pt>
                <c:pt idx="25">
                  <c:v>17</c:v>
                </c:pt>
                <c:pt idx="26">
                  <c:v>18</c:v>
                </c:pt>
                <c:pt idx="27">
                  <c:v>19</c:v>
                </c:pt>
                <c:pt idx="28">
                  <c:v>20</c:v>
                </c:pt>
                <c:pt idx="29">
                  <c:v>21</c:v>
                </c:pt>
                <c:pt idx="30">
                  <c:v>22</c:v>
                </c:pt>
                <c:pt idx="31">
                  <c:v>23</c:v>
                </c:pt>
                <c:pt idx="32">
                  <c:v>24</c:v>
                </c:pt>
                <c:pt idx="33">
                  <c:v>25</c:v>
                </c:pt>
                <c:pt idx="34">
                  <c:v>26</c:v>
                </c:pt>
                <c:pt idx="35">
                  <c:v>27</c:v>
                </c:pt>
                <c:pt idx="36">
                  <c:v>28</c:v>
                </c:pt>
                <c:pt idx="37">
                  <c:v>29</c:v>
                </c:pt>
                <c:pt idx="38">
                  <c:v>30</c:v>
                </c:pt>
                <c:pt idx="39">
                  <c:v>31</c:v>
                </c:pt>
                <c:pt idx="40">
                  <c:v>32</c:v>
                </c:pt>
                <c:pt idx="41">
                  <c:v>33</c:v>
                </c:pt>
                <c:pt idx="42">
                  <c:v>34</c:v>
                </c:pt>
                <c:pt idx="43">
                  <c:v>35</c:v>
                </c:pt>
                <c:pt idx="44">
                  <c:v>36</c:v>
                </c:pt>
                <c:pt idx="45">
                  <c:v>37</c:v>
                </c:pt>
                <c:pt idx="46">
                  <c:v>38</c:v>
                </c:pt>
                <c:pt idx="47">
                  <c:v>39</c:v>
                </c:pt>
                <c:pt idx="48">
                  <c:v>40</c:v>
                </c:pt>
                <c:pt idx="49">
                  <c:v>41</c:v>
                </c:pt>
                <c:pt idx="50">
                  <c:v>42</c:v>
                </c:pt>
                <c:pt idx="51">
                  <c:v>43</c:v>
                </c:pt>
                <c:pt idx="52">
                  <c:v>44</c:v>
                </c:pt>
              </c:numCache>
            </c:numRef>
          </c:cat>
          <c:val>
            <c:numRef>
              <c:f>DATA!$H$10:$H$63</c:f>
              <c:numCache>
                <c:formatCode>#,##0.00</c:formatCode>
                <c:ptCount val="53"/>
                <c:pt idx="0">
                  <c:v>31.794734279740645</c:v>
                </c:pt>
                <c:pt idx="1">
                  <c:v>31.741104768763744</c:v>
                </c:pt>
                <c:pt idx="2">
                  <c:v>31.959449214869018</c:v>
                </c:pt>
                <c:pt idx="3">
                  <c:v>32.123867543139653</c:v>
                </c:pt>
                <c:pt idx="4">
                  <c:v>31.948209609091769</c:v>
                </c:pt>
                <c:pt idx="5">
                  <c:v>32.091126587750296</c:v>
                </c:pt>
                <c:pt idx="6">
                  <c:v>32.059197685229698</c:v>
                </c:pt>
                <c:pt idx="7">
                  <c:v>32.155788014209911</c:v>
                </c:pt>
                <c:pt idx="8">
                  <c:v>32.446793610510632</c:v>
                </c:pt>
                <c:pt idx="9">
                  <c:v>31.94002317254737</c:v>
                </c:pt>
                <c:pt idx="10">
                  <c:v>31.94002317254737</c:v>
                </c:pt>
                <c:pt idx="11">
                  <c:v>31.791525492628899</c:v>
                </c:pt>
                <c:pt idx="12">
                  <c:v>31.730058945440934</c:v>
                </c:pt>
                <c:pt idx="13">
                  <c:v>31.690563293303772</c:v>
                </c:pt>
                <c:pt idx="14">
                  <c:v>31.64480192639007</c:v>
                </c:pt>
                <c:pt idx="15">
                  <c:v>31.660644539360224</c:v>
                </c:pt>
                <c:pt idx="16">
                  <c:v>31.690977742441042</c:v>
                </c:pt>
                <c:pt idx="17">
                  <c:v>31.554736527765076</c:v>
                </c:pt>
                <c:pt idx="18">
                  <c:v>31.584041912788287</c:v>
                </c:pt>
                <c:pt idx="19">
                  <c:v>31.862253663340539</c:v>
                </c:pt>
                <c:pt idx="20">
                  <c:v>31.847534304928342</c:v>
                </c:pt>
                <c:pt idx="21">
                  <c:v>32.579737402949604</c:v>
                </c:pt>
                <c:pt idx="22">
                  <c:v>32.993343185622251</c:v>
                </c:pt>
                <c:pt idx="23">
                  <c:v>33.143799926287144</c:v>
                </c:pt>
                <c:pt idx="24">
                  <c:v>33.656304066708621</c:v>
                </c:pt>
                <c:pt idx="25">
                  <c:v>33.603803218431793</c:v>
                </c:pt>
                <c:pt idx="26">
                  <c:v>33.675046495633566</c:v>
                </c:pt>
                <c:pt idx="27">
                  <c:v>33.808010960143065</c:v>
                </c:pt>
                <c:pt idx="28">
                  <c:v>33.957727052257496</c:v>
                </c:pt>
                <c:pt idx="29">
                  <c:v>34.178714259777649</c:v>
                </c:pt>
                <c:pt idx="30">
                  <c:v>34.114008560784086</c:v>
                </c:pt>
                <c:pt idx="31">
                  <c:v>34.27983649463156</c:v>
                </c:pt>
                <c:pt idx="32">
                  <c:v>34.230574201118557</c:v>
                </c:pt>
                <c:pt idx="33">
                  <c:v>34.255041907829927</c:v>
                </c:pt>
                <c:pt idx="34">
                  <c:v>34.541096590243995</c:v>
                </c:pt>
                <c:pt idx="35">
                  <c:v>34.272730810444415</c:v>
                </c:pt>
                <c:pt idx="36">
                  <c:v>34.172695444682752</c:v>
                </c:pt>
                <c:pt idx="37">
                  <c:v>33.877910609740475</c:v>
                </c:pt>
                <c:pt idx="38">
                  <c:v>33.62750167166962</c:v>
                </c:pt>
                <c:pt idx="39">
                  <c:v>33.000439099254734</c:v>
                </c:pt>
                <c:pt idx="40">
                  <c:v>32.208703009687774</c:v>
                </c:pt>
                <c:pt idx="41">
                  <c:v>31.646458124885221</c:v>
                </c:pt>
                <c:pt idx="42">
                  <c:v>31.073472233803205</c:v>
                </c:pt>
                <c:pt idx="43">
                  <c:v>30.802149985408374</c:v>
                </c:pt>
                <c:pt idx="44">
                  <c:v>30.782189275625907</c:v>
                </c:pt>
                <c:pt idx="45">
                  <c:v>30.309085493530493</c:v>
                </c:pt>
                <c:pt idx="46">
                  <c:v>29.759573615749961</c:v>
                </c:pt>
                <c:pt idx="47">
                  <c:v>29.015077607901294</c:v>
                </c:pt>
                <c:pt idx="48">
                  <c:v>27.667732645171174</c:v>
                </c:pt>
                <c:pt idx="49">
                  <c:v>27.178168689882046</c:v>
                </c:pt>
                <c:pt idx="50">
                  <c:v>26.791660327421688</c:v>
                </c:pt>
                <c:pt idx="51">
                  <c:v>26.34131798270754</c:v>
                </c:pt>
                <c:pt idx="52">
                  <c:v>25.884004742185908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325-4AE5-81FB-DAB2D0874D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7869360"/>
        <c:axId val="1127870016"/>
      </c:lineChart>
      <c:catAx>
        <c:axId val="1127869360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70016"/>
        <c:crosses val="autoZero"/>
        <c:auto val="1"/>
        <c:lblAlgn val="ctr"/>
        <c:lblOffset val="100"/>
        <c:noMultiLvlLbl val="0"/>
      </c:catAx>
      <c:valAx>
        <c:axId val="1127870016"/>
        <c:scaling>
          <c:orientation val="minMax"/>
          <c:max val="38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600" dirty="0">
                    <a:solidFill>
                      <a:schemeClr val="accent6"/>
                    </a:solidFill>
                  </a:rPr>
                  <a:t>4 viikon liukuva keskiarvo, </a:t>
                </a:r>
                <a:r>
                  <a:rPr lang="fi-FI" sz="1600" b="0" i="0" u="none" strike="noStrike" kern="1200" baseline="0" dirty="0">
                    <a:solidFill>
                      <a:schemeClr val="accent6"/>
                    </a:solidFill>
                  </a:rPr>
                  <a:t>EUR/</a:t>
                </a:r>
                <a:r>
                  <a:rPr lang="en-US" sz="16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160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1.8712936689768826E-7"/>
              <c:y val="0.209345243321097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6936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787157810561456"/>
          <c:y val="0.94054032730715476"/>
          <c:w val="0.24425686995868748"/>
          <c:h val="5.94596295077432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1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21758109113366E-2"/>
          <c:y val="5.6185653460247655E-2"/>
          <c:w val="0.96472656158621906"/>
          <c:h val="0.872530652542014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hakk_t!$A$2</c:f>
              <c:strCache>
                <c:ptCount val="1"/>
                <c:pt idx="0">
                  <c:v>Uudistushakkuu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cat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cat>
          <c:val>
            <c:numRef>
              <c:f>hakk_t!$B$2:$G$2</c:f>
              <c:numCache>
                <c:formatCode>0.00</c:formatCode>
                <c:ptCount val="6"/>
                <c:pt idx="0">
                  <c:v>77.352145882620405</c:v>
                </c:pt>
                <c:pt idx="1">
                  <c:v>78.504215693506893</c:v>
                </c:pt>
                <c:pt idx="2">
                  <c:v>62.540030267643459</c:v>
                </c:pt>
                <c:pt idx="3">
                  <c:v>29.400224748206153</c:v>
                </c:pt>
                <c:pt idx="4">
                  <c:v>29.869813339453017</c:v>
                </c:pt>
                <c:pt idx="5">
                  <c:v>28.336375667883154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D0-4096-81E0-75B870CAE2BC}"/>
            </c:ext>
          </c:extLst>
        </c:ser>
        <c:ser>
          <c:idx val="1"/>
          <c:order val="1"/>
          <c:tx>
            <c:strRef>
              <c:f>hakk_t!$A$3</c:f>
              <c:strCache>
                <c:ptCount val="1"/>
                <c:pt idx="0">
                  <c:v>Harvennushakkuu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cat>
          <c:val>
            <c:numRef>
              <c:f>hakk_t!$B$3:$G$3</c:f>
              <c:numCache>
                <c:formatCode>0.00</c:formatCode>
                <c:ptCount val="6"/>
                <c:pt idx="0">
                  <c:v>69.240595872740442</c:v>
                </c:pt>
                <c:pt idx="1">
                  <c:v>69.997443222319944</c:v>
                </c:pt>
                <c:pt idx="2">
                  <c:v>53.589935760171308</c:v>
                </c:pt>
                <c:pt idx="3">
                  <c:v>25.157570498109603</c:v>
                </c:pt>
                <c:pt idx="4">
                  <c:v>26.410079807222544</c:v>
                </c:pt>
                <c:pt idx="5">
                  <c:v>24.979278402933261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D0-4096-81E0-75B870CAE2BC}"/>
            </c:ext>
          </c:extLst>
        </c:ser>
        <c:ser>
          <c:idx val="2"/>
          <c:order val="2"/>
          <c:tx>
            <c:strRef>
              <c:f>hakk_t!$A$4</c:f>
              <c:strCache>
                <c:ptCount val="1"/>
                <c:pt idx="0">
                  <c:v>Ensiharvennus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cat>
          <c:val>
            <c:numRef>
              <c:f>hakk_t!$B$4:$G$4</c:f>
              <c:numCache>
                <c:formatCode>0.00</c:formatCode>
                <c:ptCount val="6"/>
                <c:pt idx="0">
                  <c:v>50.720304037419993</c:v>
                </c:pt>
                <c:pt idx="1">
                  <c:v>49.398490211259819</c:v>
                </c:pt>
                <c:pt idx="2">
                  <c:v>40.503341176470585</c:v>
                </c:pt>
                <c:pt idx="3">
                  <c:v>20.252324160451675</c:v>
                </c:pt>
                <c:pt idx="4">
                  <c:v>21.316986914401856</c:v>
                </c:pt>
                <c:pt idx="5">
                  <c:v>20.485739342919189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D0-4096-81E0-75B870CAE2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8309232"/>
        <c:axId val="278310800"/>
      </c:barChart>
      <c:scatterChart>
        <c:scatterStyle val="lineMarker"/>
        <c:varyColors val="0"/>
        <c:ser>
          <c:idx val="3"/>
          <c:order val="3"/>
          <c:tx>
            <c:strRef>
              <c:f>hakk_t!$A$5</c:f>
              <c:strCache>
                <c:ptCount val="1"/>
                <c:pt idx="0">
                  <c:v>Keskiarvo</c:v>
                </c:pt>
              </c:strCache>
            </c:strRef>
          </c:tx>
          <c:spPr>
            <a:ln w="28575">
              <a:noFill/>
            </a:ln>
          </c:spPr>
          <c:marker>
            <c:symbol val="dot"/>
            <c:size val="15"/>
            <c:spPr>
              <a:solidFill>
                <a:srgbClr val="C00000"/>
              </a:solidFill>
            </c:spPr>
          </c:marker>
          <c:xVal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xVal>
          <c:yVal>
            <c:numRef>
              <c:f>hakk_t!$B$5:$G$5</c:f>
              <c:numCache>
                <c:formatCode>0.00</c:formatCode>
                <c:ptCount val="6"/>
                <c:pt idx="0">
                  <c:v>75.253402797390095</c:v>
                </c:pt>
                <c:pt idx="1">
                  <c:v>77.221492251313677</c:v>
                </c:pt>
                <c:pt idx="2">
                  <c:v>59.892222672863021</c:v>
                </c:pt>
                <c:pt idx="3">
                  <c:v>26.337189975877624</c:v>
                </c:pt>
                <c:pt idx="4">
                  <c:v>27.866165035483956</c:v>
                </c:pt>
                <c:pt idx="5">
                  <c:v>25.884004742185908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8D0-4096-81E0-75B870CAE2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8309232"/>
        <c:axId val="278310800"/>
      </c:scatterChart>
      <c:catAx>
        <c:axId val="278309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278310800"/>
        <c:crosses val="autoZero"/>
        <c:auto val="1"/>
        <c:lblAlgn val="ctr"/>
        <c:lblOffset val="100"/>
        <c:noMultiLvlLbl val="0"/>
      </c:catAx>
      <c:valAx>
        <c:axId val="278310800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278309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8077720231495121"/>
          <c:y val="5.417943153708956E-2"/>
          <c:w val="0.61784131261667163"/>
          <c:h val="0.10037340118657373"/>
        </c:manualLayout>
      </c:layout>
      <c:overlay val="0"/>
      <c:txPr>
        <a:bodyPr/>
        <a:lstStyle/>
        <a:p>
          <a:pPr>
            <a:defRPr sz="1800">
              <a:solidFill>
                <a:schemeClr val="accent6"/>
              </a:solidFill>
            </a:defRPr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4E66F-9007-4FB1-A1A7-5061B286CA37}" type="datetimeFigureOut">
              <a:rPr lang="fi-FI"/>
              <a:t>3.11.2025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30238" y="1143000"/>
            <a:ext cx="55975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86D83-CF6F-4FE2-B173-836B8F1A6294}" type="slidenum">
              <a:rPr lang="fi-FI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1938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1pPr>
    <a:lvl2pPr marL="680817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2pPr>
    <a:lvl3pPr marL="1361633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3pPr>
    <a:lvl4pPr marL="2042450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4pPr>
    <a:lvl5pPr marL="2723266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5pPr>
    <a:lvl6pPr marL="3404083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6pPr>
    <a:lvl7pPr marL="4084899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7pPr>
    <a:lvl8pPr marL="4765716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8pPr>
    <a:lvl9pPr marL="5446532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bin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0FBF4DA7-C88C-4822-752F-878DB331DF55}"/>
              </a:ext>
            </a:extLst>
          </p:cNvPr>
          <p:cNvSpPr/>
          <p:nvPr userDrawn="1"/>
        </p:nvSpPr>
        <p:spPr>
          <a:xfrm>
            <a:off x="-1" y="0"/>
            <a:ext cx="18288000" cy="1008062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1BB11F35-836F-0852-BFB6-9A7E3EF37C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13" name="Otsikko 12">
            <a:extLst>
              <a:ext uri="{FF2B5EF4-FFF2-40B4-BE49-F238E27FC236}">
                <a16:creationId xmlns:a16="http://schemas.microsoft.com/office/drawing/2014/main" id="{3E075EB9-4C0F-997E-7C18-942B28856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3762375"/>
            <a:ext cx="10758941" cy="1836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10D82B4A-82D4-0A6C-8CA3-37FCC3A6A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8888" y="3114675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20" name="Tekstin paikkamerkki 17">
            <a:extLst>
              <a:ext uri="{FF2B5EF4-FFF2-40B4-BE49-F238E27FC236}">
                <a16:creationId xmlns:a16="http://schemas.microsoft.com/office/drawing/2014/main" id="{D08F38B9-2F0D-BE63-F8EE-DFE5E09465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8888" y="55991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BB9E3C2A-FF07-E9D2-1C3F-B3F270EB3F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7" y="62468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Päivämäärä</a:t>
            </a:r>
            <a:endParaRPr lang="fi-FI"/>
          </a:p>
        </p:txBody>
      </p:sp>
      <p:sp>
        <p:nvSpPr>
          <p:cNvPr id="24" name="Päivämäärän paikkamerkki 23">
            <a:extLst>
              <a:ext uri="{FF2B5EF4-FFF2-40B4-BE49-F238E27FC236}">
                <a16:creationId xmlns:a16="http://schemas.microsoft.com/office/drawing/2014/main" id="{0D5D5476-37C7-2E3B-65D4-569E6162BB6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5777873" y="9213291"/>
            <a:ext cx="1251239" cy="436562"/>
          </a:xfrm>
        </p:spPr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26" name="Dian numeron paikkamerkki 25">
            <a:extLst>
              <a:ext uri="{FF2B5EF4-FFF2-40B4-BE49-F238E27FC236}">
                <a16:creationId xmlns:a16="http://schemas.microsoft.com/office/drawing/2014/main" id="{95106816-729E-5C8F-F8E2-812E486DF32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5284006" y="9213292"/>
            <a:ext cx="493867" cy="436561"/>
          </a:xfrm>
        </p:spPr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DDED6F6-D3FA-7057-D0B4-D794BC16CA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8887" y="9213291"/>
            <a:ext cx="5688012" cy="436360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4580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33" name="Kuvan paikkamerkki 32">
            <a:extLst>
              <a:ext uri="{FF2B5EF4-FFF2-40B4-BE49-F238E27FC236}">
                <a16:creationId xmlns:a16="http://schemas.microsoft.com/office/drawing/2014/main" id="{67B26700-DC35-957E-B8E1-44D3B8497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20172" y="1228724"/>
            <a:ext cx="7345453" cy="7591425"/>
          </a:xfrm>
          <a:prstGeom prst="round2DiagRect">
            <a:avLst>
              <a:gd name="adj1" fmla="val 1909"/>
              <a:gd name="adj2" fmla="val 2283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DE8BFA6F-1704-F542-9AFB-F197C035A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8" y="1228726"/>
            <a:ext cx="7886701" cy="1146922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Sisällysluettelo</a:t>
            </a: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15B21FE-76A8-3AD7-90AE-04F7DB4C8A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5529" y="2384051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1</a:t>
            </a:r>
            <a:endParaRPr lang="fi-FI"/>
          </a:p>
        </p:txBody>
      </p:sp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06879379-485F-39D5-8E5B-FB68DE4097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35060" y="2384051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D2823A26-9B9C-E2D3-D135-A18450B178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55529" y="3003665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2</a:t>
            </a:r>
            <a:endParaRPr lang="fi-FI"/>
          </a:p>
        </p:txBody>
      </p:sp>
      <p:sp>
        <p:nvSpPr>
          <p:cNvPr id="6" name="Tekstin paikkamerkki 2">
            <a:extLst>
              <a:ext uri="{FF2B5EF4-FFF2-40B4-BE49-F238E27FC236}">
                <a16:creationId xmlns:a16="http://schemas.microsoft.com/office/drawing/2014/main" id="{AFD4BF4D-7363-3049-D54E-054289E99C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5529" y="3623279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3</a:t>
            </a:r>
            <a:endParaRPr lang="fi-FI"/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9B1564AE-1C5C-EA46-7D79-6639DC99A3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5529" y="4242893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4</a:t>
            </a:r>
            <a:endParaRPr lang="fi-FI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8FA61D56-DA2D-281A-35FA-07779995CA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55529" y="4862507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5</a:t>
            </a:r>
            <a:endParaRPr lang="fi-FI"/>
          </a:p>
        </p:txBody>
      </p:sp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55DF7368-B58E-31B5-000D-B4104AEDC12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55529" y="5482121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6</a:t>
            </a:r>
            <a:endParaRPr lang="fi-FI"/>
          </a:p>
        </p:txBody>
      </p: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3B399A9D-6B1B-A8FA-3E53-3D24381E1C6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55529" y="6101735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7</a:t>
            </a:r>
            <a:endParaRPr lang="fi-FI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FF8226E8-CC7D-7A45-97DB-FE8BBE7AEB5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55529" y="6721349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8</a:t>
            </a:r>
            <a:endParaRPr lang="fi-FI"/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F6B363E0-A8DE-8F20-92CD-45AAFDC8CC7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55529" y="7340966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9</a:t>
            </a:r>
            <a:endParaRPr lang="fi-FI"/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767CD7DC-B65C-2439-4D73-6D9A15D98F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35060" y="300366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F5B32B5E-8F13-04BF-B71E-D9C555CDCA8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35060" y="3623279"/>
            <a:ext cx="7308939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B5A64145-1037-252C-0716-98D4CB9224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835060" y="4242893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88D8B2B1-0B55-EB0D-3C25-EB501BF8A8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35060" y="4862507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0" name="Tekstin paikkamerkki 2">
            <a:extLst>
              <a:ext uri="{FF2B5EF4-FFF2-40B4-BE49-F238E27FC236}">
                <a16:creationId xmlns:a16="http://schemas.microsoft.com/office/drawing/2014/main" id="{195DF49C-297A-F7B8-75CF-CE372230CC3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835060" y="5482121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1" name="Tekstin paikkamerkki 2">
            <a:extLst>
              <a:ext uri="{FF2B5EF4-FFF2-40B4-BE49-F238E27FC236}">
                <a16:creationId xmlns:a16="http://schemas.microsoft.com/office/drawing/2014/main" id="{A05B7C35-312F-FA5E-15AD-B0AC8CAD414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5060" y="610173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2" name="Tekstin paikkamerkki 2">
            <a:extLst>
              <a:ext uri="{FF2B5EF4-FFF2-40B4-BE49-F238E27FC236}">
                <a16:creationId xmlns:a16="http://schemas.microsoft.com/office/drawing/2014/main" id="{8E8314C1-E8DA-A1FE-A364-E98F6568C86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835060" y="6721349"/>
            <a:ext cx="7308939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3" name="Tekstin paikkamerkki 2">
            <a:extLst>
              <a:ext uri="{FF2B5EF4-FFF2-40B4-BE49-F238E27FC236}">
                <a16:creationId xmlns:a16="http://schemas.microsoft.com/office/drawing/2014/main" id="{759C4194-7365-B5E5-65C8-A1FB7522208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35060" y="734096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F6E8A96A-E8BE-EEE4-93DC-E79D481D825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5003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 (ei alaviitettä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0FBF4DA7-C88C-4822-752F-878DB331DF55}"/>
              </a:ext>
            </a:extLst>
          </p:cNvPr>
          <p:cNvSpPr/>
          <p:nvPr userDrawn="1"/>
        </p:nvSpPr>
        <p:spPr>
          <a:xfrm>
            <a:off x="-1" y="0"/>
            <a:ext cx="18288000" cy="1008062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1BB11F35-836F-0852-BFB6-9A7E3EF37C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13" name="Otsikko 12">
            <a:extLst>
              <a:ext uri="{FF2B5EF4-FFF2-40B4-BE49-F238E27FC236}">
                <a16:creationId xmlns:a16="http://schemas.microsoft.com/office/drawing/2014/main" id="{3E075EB9-4C0F-997E-7C18-942B28856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3762375"/>
            <a:ext cx="10758941" cy="1836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10D82B4A-82D4-0A6C-8CA3-37FCC3A6A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8888" y="3114675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20" name="Tekstin paikkamerkki 17">
            <a:extLst>
              <a:ext uri="{FF2B5EF4-FFF2-40B4-BE49-F238E27FC236}">
                <a16:creationId xmlns:a16="http://schemas.microsoft.com/office/drawing/2014/main" id="{D08F38B9-2F0D-BE63-F8EE-DFE5E09465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8888" y="55991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BB9E3C2A-FF07-E9D2-1C3F-B3F270EB3F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7" y="62468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Päivämäärä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528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CF568B29-DF1A-AD67-9DF0-E3CD8AE3EE16}"/>
              </a:ext>
            </a:extLst>
          </p:cNvPr>
          <p:cNvSpPr/>
          <p:nvPr userDrawn="1"/>
        </p:nvSpPr>
        <p:spPr>
          <a:xfrm>
            <a:off x="0" y="0"/>
            <a:ext cx="18288000" cy="10080625"/>
          </a:xfrm>
          <a:prstGeom prst="rect">
            <a:avLst/>
          </a:prstGeom>
          <a:solidFill>
            <a:srgbClr val="0000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58E7C099-17E5-34FA-1942-4964333D06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9" name="Otsikko 8">
            <a:extLst>
              <a:ext uri="{FF2B5EF4-FFF2-40B4-BE49-F238E27FC236}">
                <a16:creationId xmlns:a16="http://schemas.microsoft.com/office/drawing/2014/main" id="{2B368511-319A-B3D8-33FE-6156E636EB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391130"/>
            <a:ext cx="15808325" cy="111951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väliotsikko</a:t>
            </a:r>
            <a:endParaRPr lang="fi-FI"/>
          </a:p>
        </p:txBody>
      </p:sp>
      <p:sp>
        <p:nvSpPr>
          <p:cNvPr id="10" name="Tekstin paikkamerkki 17">
            <a:extLst>
              <a:ext uri="{FF2B5EF4-FFF2-40B4-BE49-F238E27FC236}">
                <a16:creationId xmlns:a16="http://schemas.microsoft.com/office/drawing/2014/main" id="{9F006EF6-B1A1-0958-7190-7A499852BB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18905" y="3743430"/>
            <a:ext cx="7885112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Teksti tähän</a:t>
            </a:r>
            <a:endParaRPr lang="fi-FI"/>
          </a:p>
        </p:txBody>
      </p:sp>
      <p:sp>
        <p:nvSpPr>
          <p:cNvPr id="11" name="Tekstin paikkamerkki 17">
            <a:extLst>
              <a:ext uri="{FF2B5EF4-FFF2-40B4-BE49-F238E27FC236}">
                <a16:creationId xmlns:a16="http://schemas.microsoft.com/office/drawing/2014/main" id="{EB9FD1E6-047C-99CB-B0B3-5927A6C559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31456" y="5586891"/>
            <a:ext cx="8625088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Lisää tekstiä tähän</a:t>
            </a:r>
            <a:endParaRPr lang="fi-FI"/>
          </a:p>
        </p:txBody>
      </p:sp>
      <p:sp>
        <p:nvSpPr>
          <p:cNvPr id="12" name="Tekstin paikkamerkki 17">
            <a:extLst>
              <a:ext uri="{FF2B5EF4-FFF2-40B4-BE49-F238E27FC236}">
                <a16:creationId xmlns:a16="http://schemas.microsoft.com/office/drawing/2014/main" id="{A695C4F3-2246-A727-BD02-C13B1333AB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2544" y="9111614"/>
            <a:ext cx="3155671" cy="573226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60D250F-74C3-C36B-4E9A-338A3208B3D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7297194" y="9173846"/>
            <a:ext cx="493867" cy="436561"/>
          </a:xfrm>
        </p:spPr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6" name="Päivämäärän paikkamerkki 27">
            <a:extLst>
              <a:ext uri="{FF2B5EF4-FFF2-40B4-BE49-F238E27FC236}">
                <a16:creationId xmlns:a16="http://schemas.microsoft.com/office/drawing/2014/main" id="{8F620FD5-3303-3BF2-DFFA-76810557616B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558215" y="9111614"/>
            <a:ext cx="1430468" cy="573226"/>
          </a:xfrm>
        </p:spPr>
        <p:txBody>
          <a:bodyPr/>
          <a:lstStyle>
            <a:lvl1pPr algn="l">
              <a:defRPr sz="1600"/>
            </a:lvl1pPr>
          </a:lstStyle>
          <a:p>
            <a:r>
              <a:rPr lang="fi-FI" dirty="0"/>
              <a:t>20.10.2025</a:t>
            </a:r>
          </a:p>
        </p:txBody>
      </p:sp>
      <p:sp>
        <p:nvSpPr>
          <p:cNvPr id="3" name="Tekstin paikkamerkki 3">
            <a:extLst>
              <a:ext uri="{FF2B5EF4-FFF2-40B4-BE49-F238E27FC236}">
                <a16:creationId xmlns:a16="http://schemas.microsoft.com/office/drawing/2014/main" id="{1FE16DB2-58F7-2F91-8F7D-ED6BCCDA6E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09182" y="9173846"/>
            <a:ext cx="5688012" cy="436360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algn="r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6703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7FC0D9-5EEC-2757-9C74-CF9C22175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454463"/>
            <a:ext cx="15808325" cy="1171698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2D727DB-B2CC-45B6-43E9-B9325AD91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F056F88-D03D-3E73-BD11-0E8BF8343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ACD465DC-C3EF-99C8-6D95-06FF3B9578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1444" y="3806763"/>
            <a:ext cx="7885112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Teksti tähän</a:t>
            </a:r>
            <a:endParaRPr lang="fi-FI"/>
          </a:p>
        </p:txBody>
      </p:sp>
      <p:sp>
        <p:nvSpPr>
          <p:cNvPr id="7" name="Tekstin paikkamerkki 17">
            <a:extLst>
              <a:ext uri="{FF2B5EF4-FFF2-40B4-BE49-F238E27FC236}">
                <a16:creationId xmlns:a16="http://schemas.microsoft.com/office/drawing/2014/main" id="{8B5A8969-D59E-D982-A804-E85F1299A7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31456" y="5636217"/>
            <a:ext cx="8625088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none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Lisää tekstiä tähän</a:t>
            </a:r>
            <a:endParaRPr lang="fi-FI"/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1D8114A8-45D8-A86A-0AF6-61D846D8E7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3265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2533650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2815696" y="465347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82924" y="5357431"/>
            <a:ext cx="4092441" cy="619125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4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82923" y="5976556"/>
            <a:ext cx="4096872" cy="2403151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26" name="Ellipsi 25">
            <a:extLst>
              <a:ext uri="{FF2B5EF4-FFF2-40B4-BE49-F238E27FC236}">
                <a16:creationId xmlns:a16="http://schemas.microsoft.com/office/drawing/2014/main" id="{D16147AC-0712-BB7C-8C22-1BB10579A0C8}"/>
              </a:ext>
            </a:extLst>
          </p:cNvPr>
          <p:cNvSpPr/>
          <p:nvPr userDrawn="1"/>
        </p:nvSpPr>
        <p:spPr>
          <a:xfrm>
            <a:off x="7227051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EB9BAD66-A914-8486-17B2-9AB359E12AFA}"/>
              </a:ext>
            </a:extLst>
          </p:cNvPr>
          <p:cNvSpPr txBox="1"/>
          <p:nvPr userDrawn="1"/>
        </p:nvSpPr>
        <p:spPr>
          <a:xfrm>
            <a:off x="7518062" y="463554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28" name="Tekstin paikkamerkki 18">
            <a:extLst>
              <a:ext uri="{FF2B5EF4-FFF2-40B4-BE49-F238E27FC236}">
                <a16:creationId xmlns:a16="http://schemas.microsoft.com/office/drawing/2014/main" id="{A5243DF0-A68B-A9A1-A372-F54201B377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85289" y="538971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9" name="Tekstin paikkamerkki 18">
            <a:extLst>
              <a:ext uri="{FF2B5EF4-FFF2-40B4-BE49-F238E27FC236}">
                <a16:creationId xmlns:a16="http://schemas.microsoft.com/office/drawing/2014/main" id="{2852A83C-1DFE-0642-9674-5A9D7CAC09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85289" y="6039538"/>
            <a:ext cx="4101300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4AF0E2E7-5B8E-8997-6592-E2C6E9D16C8F}"/>
              </a:ext>
            </a:extLst>
          </p:cNvPr>
          <p:cNvSpPr/>
          <p:nvPr userDrawn="1"/>
        </p:nvSpPr>
        <p:spPr>
          <a:xfrm>
            <a:off x="11792083" y="4439251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3986CA3B-9EEB-BE37-C1F9-04A481D0F56F}"/>
              </a:ext>
            </a:extLst>
          </p:cNvPr>
          <p:cNvSpPr txBox="1"/>
          <p:nvPr userDrawn="1"/>
        </p:nvSpPr>
        <p:spPr>
          <a:xfrm>
            <a:off x="12092059" y="465248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B462B9E0-CA19-7600-92B9-161A64FFC7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92083" y="537978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6950363A-FCAE-6872-92DF-7DAF264AD8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92083" y="6039538"/>
            <a:ext cx="4092441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080EB96B-478A-8AE2-27F7-926F79D6942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9925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396976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79022" y="466243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60975" y="5357431"/>
            <a:ext cx="3318714" cy="619125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4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60973" y="5976556"/>
            <a:ext cx="3318716" cy="2486126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49" name="Ellipsi 48">
            <a:extLst>
              <a:ext uri="{FF2B5EF4-FFF2-40B4-BE49-F238E27FC236}">
                <a16:creationId xmlns:a16="http://schemas.microsoft.com/office/drawing/2014/main" id="{79A6325E-FB48-EED8-2F66-2394AB2799F4}"/>
              </a:ext>
            </a:extLst>
          </p:cNvPr>
          <p:cNvSpPr/>
          <p:nvPr userDrawn="1"/>
        </p:nvSpPr>
        <p:spPr>
          <a:xfrm>
            <a:off x="5558955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0" name="Tekstiruutu 49">
            <a:extLst>
              <a:ext uri="{FF2B5EF4-FFF2-40B4-BE49-F238E27FC236}">
                <a16:creationId xmlns:a16="http://schemas.microsoft.com/office/drawing/2014/main" id="{9BD8B26A-BF5B-D7B3-603D-07DFE856805A}"/>
              </a:ext>
            </a:extLst>
          </p:cNvPr>
          <p:cNvSpPr txBox="1"/>
          <p:nvPr userDrawn="1"/>
        </p:nvSpPr>
        <p:spPr>
          <a:xfrm>
            <a:off x="5849966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53" name="Ellipsi 52">
            <a:extLst>
              <a:ext uri="{FF2B5EF4-FFF2-40B4-BE49-F238E27FC236}">
                <a16:creationId xmlns:a16="http://schemas.microsoft.com/office/drawing/2014/main" id="{0544D5FD-6361-3631-273F-34863E112A93}"/>
              </a:ext>
            </a:extLst>
          </p:cNvPr>
          <p:cNvSpPr/>
          <p:nvPr userDrawn="1"/>
        </p:nvSpPr>
        <p:spPr>
          <a:xfrm>
            <a:off x="9720934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4" name="Tekstiruutu 53">
            <a:extLst>
              <a:ext uri="{FF2B5EF4-FFF2-40B4-BE49-F238E27FC236}">
                <a16:creationId xmlns:a16="http://schemas.microsoft.com/office/drawing/2014/main" id="{1A04BA3C-5B2B-EDB8-9C7C-FC484C8ECB1A}"/>
              </a:ext>
            </a:extLst>
          </p:cNvPr>
          <p:cNvSpPr txBox="1"/>
          <p:nvPr userDrawn="1"/>
        </p:nvSpPr>
        <p:spPr>
          <a:xfrm>
            <a:off x="10011945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57" name="Ellipsi 56">
            <a:extLst>
              <a:ext uri="{FF2B5EF4-FFF2-40B4-BE49-F238E27FC236}">
                <a16:creationId xmlns:a16="http://schemas.microsoft.com/office/drawing/2014/main" id="{4C41B4D9-0568-7F98-8AFB-4B386F757E97}"/>
              </a:ext>
            </a:extLst>
          </p:cNvPr>
          <p:cNvSpPr/>
          <p:nvPr userDrawn="1"/>
        </p:nvSpPr>
        <p:spPr>
          <a:xfrm>
            <a:off x="13898509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8" name="Tekstiruutu 57">
            <a:extLst>
              <a:ext uri="{FF2B5EF4-FFF2-40B4-BE49-F238E27FC236}">
                <a16:creationId xmlns:a16="http://schemas.microsoft.com/office/drawing/2014/main" id="{0399FAB9-AA1D-095C-CDE6-C487C840DCBE}"/>
              </a:ext>
            </a:extLst>
          </p:cNvPr>
          <p:cNvSpPr txBox="1"/>
          <p:nvPr userDrawn="1"/>
        </p:nvSpPr>
        <p:spPr>
          <a:xfrm>
            <a:off x="14180555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59" name="Tekstin paikkamerkki 18">
            <a:extLst>
              <a:ext uri="{FF2B5EF4-FFF2-40B4-BE49-F238E27FC236}">
                <a16:creationId xmlns:a16="http://schemas.microsoft.com/office/drawing/2014/main" id="{CC609321-8B44-8FC7-7818-96A3642BECAA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22954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0" name="Tekstin paikkamerkki 18">
            <a:extLst>
              <a:ext uri="{FF2B5EF4-FFF2-40B4-BE49-F238E27FC236}">
                <a16:creationId xmlns:a16="http://schemas.microsoft.com/office/drawing/2014/main" id="{87126F3C-6267-6DA6-C8E0-BBA8F0A391A9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422952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1" name="Tekstin paikkamerkki 18">
            <a:extLst>
              <a:ext uri="{FF2B5EF4-FFF2-40B4-BE49-F238E27FC236}">
                <a16:creationId xmlns:a16="http://schemas.microsoft.com/office/drawing/2014/main" id="{F506BC36-8F90-69DE-EBEB-C395E1B65AFA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84933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2" name="Tekstin paikkamerkki 18">
            <a:extLst>
              <a:ext uri="{FF2B5EF4-FFF2-40B4-BE49-F238E27FC236}">
                <a16:creationId xmlns:a16="http://schemas.microsoft.com/office/drawing/2014/main" id="{8567978E-FA2F-6011-7FBA-1211513292A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584931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Tekstin paikkamerkki 18">
            <a:extLst>
              <a:ext uri="{FF2B5EF4-FFF2-40B4-BE49-F238E27FC236}">
                <a16:creationId xmlns:a16="http://schemas.microsoft.com/office/drawing/2014/main" id="{985BA221-75A5-3B53-51DA-2D6D9000C531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3746911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4" name="Tekstin paikkamerkki 18">
            <a:extLst>
              <a:ext uri="{FF2B5EF4-FFF2-40B4-BE49-F238E27FC236}">
                <a16:creationId xmlns:a16="http://schemas.microsoft.com/office/drawing/2014/main" id="{C17BA4DE-21EA-CF1D-8338-939AF16D8B00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746909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28897263-C6EF-E093-D461-003EAAADC28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7941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si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 vert="horz" lIns="180000" tIns="180000" rIns="180000" bIns="180000" rtlCol="0" anchor="b" anchorCtr="0">
            <a:noAutofit/>
          </a:bodyPr>
          <a:lstStyle>
            <a:lvl1pPr>
              <a:defRPr lang="fi-FI" dirty="0"/>
            </a:lvl1pPr>
          </a:lstStyle>
          <a:p>
            <a:pPr lvl="0" algn="ctr"/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 algn="ctr">
              <a:buNone/>
            </a:pPr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412633" y="4429682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85714" y="4651882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9" y="5344084"/>
            <a:ext cx="2609943" cy="817909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0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6161993"/>
            <a:ext cx="2609944" cy="2363442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Ellipsi 62">
            <a:extLst>
              <a:ext uri="{FF2B5EF4-FFF2-40B4-BE49-F238E27FC236}">
                <a16:creationId xmlns:a16="http://schemas.microsoft.com/office/drawing/2014/main" id="{1528457D-5278-5393-A265-9A8032BD62BE}"/>
              </a:ext>
            </a:extLst>
          </p:cNvPr>
          <p:cNvSpPr/>
          <p:nvPr userDrawn="1"/>
        </p:nvSpPr>
        <p:spPr>
          <a:xfrm>
            <a:off x="4713988" y="4429682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4" name="Tekstiruutu 63">
            <a:extLst>
              <a:ext uri="{FF2B5EF4-FFF2-40B4-BE49-F238E27FC236}">
                <a16:creationId xmlns:a16="http://schemas.microsoft.com/office/drawing/2014/main" id="{85A9CCB0-EE4E-4B13-2C68-600149E92A6D}"/>
              </a:ext>
            </a:extLst>
          </p:cNvPr>
          <p:cNvSpPr txBox="1"/>
          <p:nvPr userDrawn="1"/>
        </p:nvSpPr>
        <p:spPr>
          <a:xfrm>
            <a:off x="5004999" y="4642917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75" name="Ellipsi 74">
            <a:extLst>
              <a:ext uri="{FF2B5EF4-FFF2-40B4-BE49-F238E27FC236}">
                <a16:creationId xmlns:a16="http://schemas.microsoft.com/office/drawing/2014/main" id="{6BD80085-A2D7-5385-3432-6B34BD98FE3F}"/>
              </a:ext>
            </a:extLst>
          </p:cNvPr>
          <p:cNvSpPr/>
          <p:nvPr userDrawn="1"/>
        </p:nvSpPr>
        <p:spPr>
          <a:xfrm>
            <a:off x="8010117" y="442968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6" name="Tekstiruutu 75">
            <a:extLst>
              <a:ext uri="{FF2B5EF4-FFF2-40B4-BE49-F238E27FC236}">
                <a16:creationId xmlns:a16="http://schemas.microsoft.com/office/drawing/2014/main" id="{41761005-C39D-AC00-972F-ECF400103312}"/>
              </a:ext>
            </a:extLst>
          </p:cNvPr>
          <p:cNvSpPr txBox="1"/>
          <p:nvPr userDrawn="1"/>
        </p:nvSpPr>
        <p:spPr>
          <a:xfrm>
            <a:off x="8310093" y="464292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79" name="Ellipsi 78">
            <a:extLst>
              <a:ext uri="{FF2B5EF4-FFF2-40B4-BE49-F238E27FC236}">
                <a16:creationId xmlns:a16="http://schemas.microsoft.com/office/drawing/2014/main" id="{04D2B17D-CDFE-8A59-A671-5F08A8369A64}"/>
              </a:ext>
            </a:extLst>
          </p:cNvPr>
          <p:cNvSpPr/>
          <p:nvPr userDrawn="1"/>
        </p:nvSpPr>
        <p:spPr>
          <a:xfrm>
            <a:off x="11311472" y="442968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0" name="Tekstiruutu 79">
            <a:extLst>
              <a:ext uri="{FF2B5EF4-FFF2-40B4-BE49-F238E27FC236}">
                <a16:creationId xmlns:a16="http://schemas.microsoft.com/office/drawing/2014/main" id="{C05557D4-4839-E55E-E0E3-DD63333CF045}"/>
              </a:ext>
            </a:extLst>
          </p:cNvPr>
          <p:cNvSpPr txBox="1"/>
          <p:nvPr userDrawn="1"/>
        </p:nvSpPr>
        <p:spPr>
          <a:xfrm>
            <a:off x="11584553" y="464292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83" name="Ellipsi 82">
            <a:extLst>
              <a:ext uri="{FF2B5EF4-FFF2-40B4-BE49-F238E27FC236}">
                <a16:creationId xmlns:a16="http://schemas.microsoft.com/office/drawing/2014/main" id="{E77AC09D-B7B5-D1DC-BBA8-0652A58E37C9}"/>
              </a:ext>
            </a:extLst>
          </p:cNvPr>
          <p:cNvSpPr/>
          <p:nvPr userDrawn="1"/>
        </p:nvSpPr>
        <p:spPr>
          <a:xfrm>
            <a:off x="14601902" y="4429684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4" name="Tekstiruutu 83">
            <a:extLst>
              <a:ext uri="{FF2B5EF4-FFF2-40B4-BE49-F238E27FC236}">
                <a16:creationId xmlns:a16="http://schemas.microsoft.com/office/drawing/2014/main" id="{522E4D56-91F2-1F62-92C0-4FD7AE6D018D}"/>
              </a:ext>
            </a:extLst>
          </p:cNvPr>
          <p:cNvSpPr txBox="1"/>
          <p:nvPr userDrawn="1"/>
        </p:nvSpPr>
        <p:spPr>
          <a:xfrm>
            <a:off x="14883948" y="4642919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5</a:t>
            </a:r>
            <a:endParaRPr lang="fi-FI"/>
          </a:p>
        </p:txBody>
      </p:sp>
      <p:sp>
        <p:nvSpPr>
          <p:cNvPr id="86" name="Tekstin paikkamerkki 18">
            <a:extLst>
              <a:ext uri="{FF2B5EF4-FFF2-40B4-BE49-F238E27FC236}">
                <a16:creationId xmlns:a16="http://schemas.microsoft.com/office/drawing/2014/main" id="{70E2E811-2371-7D21-1EC5-49B5492B2A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7631" y="5344080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7" name="Tekstin paikkamerkki 18">
            <a:extLst>
              <a:ext uri="{FF2B5EF4-FFF2-40B4-BE49-F238E27FC236}">
                <a16:creationId xmlns:a16="http://schemas.microsoft.com/office/drawing/2014/main" id="{118E6943-D680-195C-D6EB-9D95E5ABB3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7630" y="6161989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8" name="Tekstin paikkamerkki 18">
            <a:extLst>
              <a:ext uri="{FF2B5EF4-FFF2-40B4-BE49-F238E27FC236}">
                <a16:creationId xmlns:a16="http://schemas.microsoft.com/office/drawing/2014/main" id="{F5E0F55F-8E9D-FBBD-18A7-FC05CB3D51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56373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9" name="Tekstin paikkamerkki 18">
            <a:extLst>
              <a:ext uri="{FF2B5EF4-FFF2-40B4-BE49-F238E27FC236}">
                <a16:creationId xmlns:a16="http://schemas.microsoft.com/office/drawing/2014/main" id="{298F6A4D-948A-F71D-D96F-88FDED1627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56372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0" name="Tekstin paikkamerkki 18">
            <a:extLst>
              <a:ext uri="{FF2B5EF4-FFF2-40B4-BE49-F238E27FC236}">
                <a16:creationId xmlns:a16="http://schemas.microsoft.com/office/drawing/2014/main" id="{429B98BE-F02B-6C3A-D956-479B579A52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55115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1" name="Tekstin paikkamerkki 18">
            <a:extLst>
              <a:ext uri="{FF2B5EF4-FFF2-40B4-BE49-F238E27FC236}">
                <a16:creationId xmlns:a16="http://schemas.microsoft.com/office/drawing/2014/main" id="{FB8AC10F-A0A9-AAE1-5576-D042FFE87F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55114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2" name="Tekstin paikkamerkki 18">
            <a:extLst>
              <a:ext uri="{FF2B5EF4-FFF2-40B4-BE49-F238E27FC236}">
                <a16:creationId xmlns:a16="http://schemas.microsoft.com/office/drawing/2014/main" id="{67020B36-0242-D47B-F8C6-255FC365CE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455682" y="5344082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3" name="Tekstin paikkamerkki 18">
            <a:extLst>
              <a:ext uri="{FF2B5EF4-FFF2-40B4-BE49-F238E27FC236}">
                <a16:creationId xmlns:a16="http://schemas.microsoft.com/office/drawing/2014/main" id="{69C2C66B-76A9-B19F-B4B3-9941FCEB4F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55681" y="6161991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1DAD14AA-6818-CA92-9594-F418DCF9A1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1840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82924" y="5357431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82923" y="5976556"/>
            <a:ext cx="4096872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8" name="Tekstin paikkamerkki 18">
            <a:extLst>
              <a:ext uri="{FF2B5EF4-FFF2-40B4-BE49-F238E27FC236}">
                <a16:creationId xmlns:a16="http://schemas.microsoft.com/office/drawing/2014/main" id="{A5243DF0-A68B-A9A1-A372-F54201B377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85289" y="538971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9" name="Tekstin paikkamerkki 18">
            <a:extLst>
              <a:ext uri="{FF2B5EF4-FFF2-40B4-BE49-F238E27FC236}">
                <a16:creationId xmlns:a16="http://schemas.microsoft.com/office/drawing/2014/main" id="{2852A83C-1DFE-0642-9674-5A9D7CAC09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85289" y="6039538"/>
            <a:ext cx="4101300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B462B9E0-CA19-7600-92B9-161A64FFC7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92083" y="537978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6950363A-FCAE-6872-92DF-7DAF264AD8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92083" y="6039538"/>
            <a:ext cx="4092441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Sisällön paikkamerkki 23">
            <a:extLst>
              <a:ext uri="{FF2B5EF4-FFF2-40B4-BE49-F238E27FC236}">
                <a16:creationId xmlns:a16="http://schemas.microsoft.com/office/drawing/2014/main" id="{D4ED17CC-DDA3-93F2-01EA-B852BEE910DC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2603594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23">
            <a:extLst>
              <a:ext uri="{FF2B5EF4-FFF2-40B4-BE49-F238E27FC236}">
                <a16:creationId xmlns:a16="http://schemas.microsoft.com/office/drawing/2014/main" id="{470F3915-A530-DFF3-C414-72A3F354757F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7274206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isällön paikkamerkki 23">
            <a:extLst>
              <a:ext uri="{FF2B5EF4-FFF2-40B4-BE49-F238E27FC236}">
                <a16:creationId xmlns:a16="http://schemas.microsoft.com/office/drawing/2014/main" id="{E46318DE-CA70-41DD-8AC2-662BA8412756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1198662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n paikkamerkki 13">
            <a:extLst>
              <a:ext uri="{FF2B5EF4-FFF2-40B4-BE49-F238E27FC236}">
                <a16:creationId xmlns:a16="http://schemas.microsoft.com/office/drawing/2014/main" id="{5F67D9C8-1663-4679-6EE4-7D9CC8730CE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8911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60975" y="5357431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60973" y="5976556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59" name="Tekstin paikkamerkki 18">
            <a:extLst>
              <a:ext uri="{FF2B5EF4-FFF2-40B4-BE49-F238E27FC236}">
                <a16:creationId xmlns:a16="http://schemas.microsoft.com/office/drawing/2014/main" id="{CC609321-8B44-8FC7-7818-96A3642BECAA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22954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0" name="Tekstin paikkamerkki 18">
            <a:extLst>
              <a:ext uri="{FF2B5EF4-FFF2-40B4-BE49-F238E27FC236}">
                <a16:creationId xmlns:a16="http://schemas.microsoft.com/office/drawing/2014/main" id="{87126F3C-6267-6DA6-C8E0-BBA8F0A391A9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422952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1" name="Tekstin paikkamerkki 18">
            <a:extLst>
              <a:ext uri="{FF2B5EF4-FFF2-40B4-BE49-F238E27FC236}">
                <a16:creationId xmlns:a16="http://schemas.microsoft.com/office/drawing/2014/main" id="{F506BC36-8F90-69DE-EBEB-C395E1B65AFA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84933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2" name="Tekstin paikkamerkki 18">
            <a:extLst>
              <a:ext uri="{FF2B5EF4-FFF2-40B4-BE49-F238E27FC236}">
                <a16:creationId xmlns:a16="http://schemas.microsoft.com/office/drawing/2014/main" id="{8567978E-FA2F-6011-7FBA-1211513292A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584931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Tekstin paikkamerkki 18">
            <a:extLst>
              <a:ext uri="{FF2B5EF4-FFF2-40B4-BE49-F238E27FC236}">
                <a16:creationId xmlns:a16="http://schemas.microsoft.com/office/drawing/2014/main" id="{985BA221-75A5-3B53-51DA-2D6D9000C531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3746911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4" name="Tekstin paikkamerkki 18">
            <a:extLst>
              <a:ext uri="{FF2B5EF4-FFF2-40B4-BE49-F238E27FC236}">
                <a16:creationId xmlns:a16="http://schemas.microsoft.com/office/drawing/2014/main" id="{C17BA4DE-21EA-CF1D-8338-939AF16D8B00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746909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Sisällön paikkamerkki 23">
            <a:extLst>
              <a:ext uri="{FF2B5EF4-FFF2-40B4-BE49-F238E27FC236}">
                <a16:creationId xmlns:a16="http://schemas.microsoft.com/office/drawing/2014/main" id="{218DC01B-BD81-4D2D-4AA5-DE75A6F50180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456112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23">
            <a:extLst>
              <a:ext uri="{FF2B5EF4-FFF2-40B4-BE49-F238E27FC236}">
                <a16:creationId xmlns:a16="http://schemas.microsoft.com/office/drawing/2014/main" id="{238FCB00-D196-1EDC-3745-5B86750C6956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561936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isällön paikkamerkki 23">
            <a:extLst>
              <a:ext uri="{FF2B5EF4-FFF2-40B4-BE49-F238E27FC236}">
                <a16:creationId xmlns:a16="http://schemas.microsoft.com/office/drawing/2014/main" id="{32BF7F8E-EB94-D57A-5534-A09FEC7EE379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9782614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23">
            <a:extLst>
              <a:ext uri="{FF2B5EF4-FFF2-40B4-BE49-F238E27FC236}">
                <a16:creationId xmlns:a16="http://schemas.microsoft.com/office/drawing/2014/main" id="{02819F39-F806-B516-6A0F-0339AC1BBEAA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394586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CAEB81C1-A404-BDCB-1B78-72E8B9A2A6B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3979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si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9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6" name="Tekstin paikkamerkki 18">
            <a:extLst>
              <a:ext uri="{FF2B5EF4-FFF2-40B4-BE49-F238E27FC236}">
                <a16:creationId xmlns:a16="http://schemas.microsoft.com/office/drawing/2014/main" id="{70E2E811-2371-7D21-1EC5-49B5492B2A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7631" y="5344080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7" name="Tekstin paikkamerkki 18">
            <a:extLst>
              <a:ext uri="{FF2B5EF4-FFF2-40B4-BE49-F238E27FC236}">
                <a16:creationId xmlns:a16="http://schemas.microsoft.com/office/drawing/2014/main" id="{118E6943-D680-195C-D6EB-9D95E5ABB3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7630" y="6161989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8" name="Tekstin paikkamerkki 18">
            <a:extLst>
              <a:ext uri="{FF2B5EF4-FFF2-40B4-BE49-F238E27FC236}">
                <a16:creationId xmlns:a16="http://schemas.microsoft.com/office/drawing/2014/main" id="{F5E0F55F-8E9D-FBBD-18A7-FC05CB3D51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56373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9" name="Tekstin paikkamerkki 18">
            <a:extLst>
              <a:ext uri="{FF2B5EF4-FFF2-40B4-BE49-F238E27FC236}">
                <a16:creationId xmlns:a16="http://schemas.microsoft.com/office/drawing/2014/main" id="{298F6A4D-948A-F71D-D96F-88FDED1627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56372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0" name="Tekstin paikkamerkki 18">
            <a:extLst>
              <a:ext uri="{FF2B5EF4-FFF2-40B4-BE49-F238E27FC236}">
                <a16:creationId xmlns:a16="http://schemas.microsoft.com/office/drawing/2014/main" id="{429B98BE-F02B-6C3A-D956-479B579A52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55115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1" name="Tekstin paikkamerkki 18">
            <a:extLst>
              <a:ext uri="{FF2B5EF4-FFF2-40B4-BE49-F238E27FC236}">
                <a16:creationId xmlns:a16="http://schemas.microsoft.com/office/drawing/2014/main" id="{FB8AC10F-A0A9-AAE1-5576-D042FFE87F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55114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2" name="Tekstin paikkamerkki 18">
            <a:extLst>
              <a:ext uri="{FF2B5EF4-FFF2-40B4-BE49-F238E27FC236}">
                <a16:creationId xmlns:a16="http://schemas.microsoft.com/office/drawing/2014/main" id="{67020B36-0242-D47B-F8C6-255FC365CE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455682" y="5344082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3" name="Tekstin paikkamerkki 18">
            <a:extLst>
              <a:ext uri="{FF2B5EF4-FFF2-40B4-BE49-F238E27FC236}">
                <a16:creationId xmlns:a16="http://schemas.microsoft.com/office/drawing/2014/main" id="{69C2C66B-76A9-B19F-B4B3-9941FCEB4F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55681" y="6161991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4" name="Sisällön paikkamerkki 23">
            <a:extLst>
              <a:ext uri="{FF2B5EF4-FFF2-40B4-BE49-F238E27FC236}">
                <a16:creationId xmlns:a16="http://schemas.microsoft.com/office/drawing/2014/main" id="{58DB35E5-2480-A6D8-4AC3-02F973575B0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465077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Sisällön paikkamerkki 23">
            <a:extLst>
              <a:ext uri="{FF2B5EF4-FFF2-40B4-BE49-F238E27FC236}">
                <a16:creationId xmlns:a16="http://schemas.microsoft.com/office/drawing/2014/main" id="{82636815-A9ED-AE8B-B0B3-327ED0B16C86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476320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Sisällön paikkamerkki 23">
            <a:extLst>
              <a:ext uri="{FF2B5EF4-FFF2-40B4-BE49-F238E27FC236}">
                <a16:creationId xmlns:a16="http://schemas.microsoft.com/office/drawing/2014/main" id="{7B63DA7A-519E-50EE-584F-8ACCEF6DB6C1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806133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7" name="Sisällön paikkamerkki 23">
            <a:extLst>
              <a:ext uri="{FF2B5EF4-FFF2-40B4-BE49-F238E27FC236}">
                <a16:creationId xmlns:a16="http://schemas.microsoft.com/office/drawing/2014/main" id="{695B2549-67FF-5FFD-6544-969D64BA5324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134345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Sisällön paikkamerkki 23">
            <a:extLst>
              <a:ext uri="{FF2B5EF4-FFF2-40B4-BE49-F238E27FC236}">
                <a16:creationId xmlns:a16="http://schemas.microsoft.com/office/drawing/2014/main" id="{94EF9175-FD34-97C3-6ADE-EF3CE9F3C61F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14625577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2357E41F-E6AD-E172-CE9B-4674BBE6AB6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0666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33" name="Kuvan paikkamerkki 32">
            <a:extLst>
              <a:ext uri="{FF2B5EF4-FFF2-40B4-BE49-F238E27FC236}">
                <a16:creationId xmlns:a16="http://schemas.microsoft.com/office/drawing/2014/main" id="{67B26700-DC35-957E-B8E1-44D3B8497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20172" y="1228724"/>
            <a:ext cx="7345453" cy="7591425"/>
          </a:xfrm>
          <a:prstGeom prst="round2DiagRect">
            <a:avLst>
              <a:gd name="adj1" fmla="val 1909"/>
              <a:gd name="adj2" fmla="val 2283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DE8BFA6F-1704-F542-9AFB-F197C035A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8" y="1871576"/>
            <a:ext cx="7886701" cy="1193886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64A1F3B2-4219-22B2-F9DA-BDC2E1B6A0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065462"/>
            <a:ext cx="7885112" cy="5754688"/>
          </a:xfrm>
        </p:spPr>
        <p:txBody>
          <a:bodyPr/>
          <a:lstStyle>
            <a:lvl1pPr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BC4367F6-270E-B49B-AD71-D356A29D8AB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E353D6A6-263B-2B52-C163-BE4C6C88C4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58888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4175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i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223963"/>
            <a:ext cx="7885112" cy="1123192"/>
          </a:xfrm>
        </p:spPr>
        <p:txBody>
          <a:bodyPr vert="horz" lIns="180000" tIns="180000" rIns="180000" bIns="180000" rtlCol="0" anchor="b" anchorCtr="0">
            <a:noAutofit/>
          </a:bodyPr>
          <a:lstStyle>
            <a:lvl1pPr>
              <a:defRPr lang="fi-FI" dirty="0"/>
            </a:lvl1pPr>
          </a:lstStyle>
          <a:p>
            <a:pPr lvl="0"/>
            <a:r>
              <a:rPr lang="fi-FI" dirty="0"/>
              <a:t>Prosessikaavio</a:t>
            </a:r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3999" y="1223964"/>
            <a:ext cx="7921625" cy="1123192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 algn="r">
              <a:buNone/>
            </a:pPr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449728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17541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8" y="3376759"/>
            <a:ext cx="3178641" cy="585642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000" b="1" dirty="0"/>
            </a:lvl1pPr>
          </a:lstStyle>
          <a:p>
            <a:pPr marL="0" lvl="0" indent="0">
              <a:buNone/>
            </a:pPr>
            <a:r>
              <a:rPr lang="fi-FI" dirty="0"/>
              <a:t>Prosessi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3962402"/>
            <a:ext cx="3178640" cy="1308846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8CB08FBD-6BD8-8B1C-F1F6-B5B81A9262DA}"/>
              </a:ext>
            </a:extLst>
          </p:cNvPr>
          <p:cNvSpPr/>
          <p:nvPr userDrawn="1"/>
        </p:nvSpPr>
        <p:spPr>
          <a:xfrm>
            <a:off x="5645887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D7412C24-E1B5-02BE-9C66-02B2C4DAE2AE}"/>
              </a:ext>
            </a:extLst>
          </p:cNvPr>
          <p:cNvSpPr txBox="1"/>
          <p:nvPr userDrawn="1"/>
        </p:nvSpPr>
        <p:spPr>
          <a:xfrm>
            <a:off x="5813700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92648E11-F2D7-DD05-C5BE-9F81529517A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68251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11" name="Tekstin paikkamerkki 18">
            <a:extLst>
              <a:ext uri="{FF2B5EF4-FFF2-40B4-BE49-F238E27FC236}">
                <a16:creationId xmlns:a16="http://schemas.microsoft.com/office/drawing/2014/main" id="{32C6209F-70D8-FFD1-D972-7F956FA5A2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68253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6346943E-D124-37BC-9939-F34CC57383ED}"/>
              </a:ext>
            </a:extLst>
          </p:cNvPr>
          <p:cNvSpPr/>
          <p:nvPr userDrawn="1"/>
        </p:nvSpPr>
        <p:spPr>
          <a:xfrm>
            <a:off x="9863084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FF3CAD5A-9510-449F-6051-2E6FB6CB0C36}"/>
              </a:ext>
            </a:extLst>
          </p:cNvPr>
          <p:cNvSpPr txBox="1"/>
          <p:nvPr userDrawn="1"/>
        </p:nvSpPr>
        <p:spPr>
          <a:xfrm>
            <a:off x="10030897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21" name="Tekstin paikkamerkki 18">
            <a:extLst>
              <a:ext uri="{FF2B5EF4-FFF2-40B4-BE49-F238E27FC236}">
                <a16:creationId xmlns:a16="http://schemas.microsoft.com/office/drawing/2014/main" id="{19A83D01-9392-4E76-91F3-FF6C483AA6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677614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22" name="Tekstin paikkamerkki 18">
            <a:extLst>
              <a:ext uri="{FF2B5EF4-FFF2-40B4-BE49-F238E27FC236}">
                <a16:creationId xmlns:a16="http://schemas.microsoft.com/office/drawing/2014/main" id="{3D5A8D1C-43F9-FF82-FBCC-C365E278702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77618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3" name="Ellipsi 22">
            <a:extLst>
              <a:ext uri="{FF2B5EF4-FFF2-40B4-BE49-F238E27FC236}">
                <a16:creationId xmlns:a16="http://schemas.microsoft.com/office/drawing/2014/main" id="{41FD54EC-AE9E-603D-6575-325756174702}"/>
              </a:ext>
            </a:extLst>
          </p:cNvPr>
          <p:cNvSpPr/>
          <p:nvPr userDrawn="1"/>
        </p:nvSpPr>
        <p:spPr>
          <a:xfrm>
            <a:off x="14077824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B2C703AD-1804-FA15-6042-BCAEFC1AAE94}"/>
              </a:ext>
            </a:extLst>
          </p:cNvPr>
          <p:cNvSpPr txBox="1"/>
          <p:nvPr userDrawn="1"/>
        </p:nvSpPr>
        <p:spPr>
          <a:xfrm>
            <a:off x="14245637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25" name="Tekstin paikkamerkki 18">
            <a:extLst>
              <a:ext uri="{FF2B5EF4-FFF2-40B4-BE49-F238E27FC236}">
                <a16:creationId xmlns:a16="http://schemas.microsoft.com/office/drawing/2014/main" id="{DCC131EC-3EA5-B5B2-421F-33F6BDE7DF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886984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26" name="Tekstin paikkamerkki 18">
            <a:extLst>
              <a:ext uri="{FF2B5EF4-FFF2-40B4-BE49-F238E27FC236}">
                <a16:creationId xmlns:a16="http://schemas.microsoft.com/office/drawing/2014/main" id="{BD4EC0F8-CC0C-A4FB-5CA8-A06044F04BF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886984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42C3758A-9921-C5AA-57F5-947E1BF98B62}"/>
              </a:ext>
            </a:extLst>
          </p:cNvPr>
          <p:cNvSpPr/>
          <p:nvPr userDrawn="1"/>
        </p:nvSpPr>
        <p:spPr>
          <a:xfrm>
            <a:off x="1449728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A0A049E5-F500-23D9-53C6-B42CC69CCF00}"/>
              </a:ext>
            </a:extLst>
          </p:cNvPr>
          <p:cNvSpPr txBox="1"/>
          <p:nvPr userDrawn="1"/>
        </p:nvSpPr>
        <p:spPr>
          <a:xfrm>
            <a:off x="1617541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8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32D1EE7D-6F18-AEB4-63DB-0006AB4FB42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58888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12D38DAD-E131-9EA1-B585-30ACA1F3DDB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58888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5" name="Ellipsi 34">
            <a:extLst>
              <a:ext uri="{FF2B5EF4-FFF2-40B4-BE49-F238E27FC236}">
                <a16:creationId xmlns:a16="http://schemas.microsoft.com/office/drawing/2014/main" id="{F6DD0790-A5CB-6C79-BBF3-F450F42FE66F}"/>
              </a:ext>
            </a:extLst>
          </p:cNvPr>
          <p:cNvSpPr/>
          <p:nvPr userDrawn="1"/>
        </p:nvSpPr>
        <p:spPr>
          <a:xfrm>
            <a:off x="5645887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36" name="Tekstiruutu 35">
            <a:extLst>
              <a:ext uri="{FF2B5EF4-FFF2-40B4-BE49-F238E27FC236}">
                <a16:creationId xmlns:a16="http://schemas.microsoft.com/office/drawing/2014/main" id="{DE1A3C10-A6CC-6D42-C86B-75071E4FAFCA}"/>
              </a:ext>
            </a:extLst>
          </p:cNvPr>
          <p:cNvSpPr txBox="1"/>
          <p:nvPr userDrawn="1"/>
        </p:nvSpPr>
        <p:spPr>
          <a:xfrm>
            <a:off x="5813700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7</a:t>
            </a:r>
            <a:endParaRPr lang="fi-FI"/>
          </a:p>
        </p:txBody>
      </p:sp>
      <p:sp>
        <p:nvSpPr>
          <p:cNvPr id="37" name="Tekstin paikkamerkki 18">
            <a:extLst>
              <a:ext uri="{FF2B5EF4-FFF2-40B4-BE49-F238E27FC236}">
                <a16:creationId xmlns:a16="http://schemas.microsoft.com/office/drawing/2014/main" id="{19688A88-69BC-A289-8BC7-A8AD5F4DE90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468251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38" name="Tekstin paikkamerkki 18">
            <a:extLst>
              <a:ext uri="{FF2B5EF4-FFF2-40B4-BE49-F238E27FC236}">
                <a16:creationId xmlns:a16="http://schemas.microsoft.com/office/drawing/2014/main" id="{BE3EC6CF-242C-EFEC-BCC5-50B872EBECA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68253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9" name="Ellipsi 38">
            <a:extLst>
              <a:ext uri="{FF2B5EF4-FFF2-40B4-BE49-F238E27FC236}">
                <a16:creationId xmlns:a16="http://schemas.microsoft.com/office/drawing/2014/main" id="{133F7BFE-66A6-B12A-6DD1-2EC1CDFE6FB2}"/>
              </a:ext>
            </a:extLst>
          </p:cNvPr>
          <p:cNvSpPr/>
          <p:nvPr userDrawn="1"/>
        </p:nvSpPr>
        <p:spPr>
          <a:xfrm>
            <a:off x="9863084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40" name="Tekstiruutu 39">
            <a:extLst>
              <a:ext uri="{FF2B5EF4-FFF2-40B4-BE49-F238E27FC236}">
                <a16:creationId xmlns:a16="http://schemas.microsoft.com/office/drawing/2014/main" id="{9216EF20-2078-1D2D-B947-32640570CDAA}"/>
              </a:ext>
            </a:extLst>
          </p:cNvPr>
          <p:cNvSpPr txBox="1"/>
          <p:nvPr userDrawn="1"/>
        </p:nvSpPr>
        <p:spPr>
          <a:xfrm>
            <a:off x="10030897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6</a:t>
            </a:r>
            <a:endParaRPr lang="fi-FI"/>
          </a:p>
        </p:txBody>
      </p:sp>
      <p:sp>
        <p:nvSpPr>
          <p:cNvPr id="41" name="Tekstin paikkamerkki 18">
            <a:extLst>
              <a:ext uri="{FF2B5EF4-FFF2-40B4-BE49-F238E27FC236}">
                <a16:creationId xmlns:a16="http://schemas.microsoft.com/office/drawing/2014/main" id="{E9F3F4ED-2BBE-6833-0092-0C6AA7300BF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77614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42" name="Tekstin paikkamerkki 18">
            <a:extLst>
              <a:ext uri="{FF2B5EF4-FFF2-40B4-BE49-F238E27FC236}">
                <a16:creationId xmlns:a16="http://schemas.microsoft.com/office/drawing/2014/main" id="{885D8865-A406-C18C-95B0-453AE49F76C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677618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43" name="Ellipsi 42">
            <a:extLst>
              <a:ext uri="{FF2B5EF4-FFF2-40B4-BE49-F238E27FC236}">
                <a16:creationId xmlns:a16="http://schemas.microsoft.com/office/drawing/2014/main" id="{BFA6AF6E-5D65-01B0-4434-2E7366CC4E3C}"/>
              </a:ext>
            </a:extLst>
          </p:cNvPr>
          <p:cNvSpPr/>
          <p:nvPr userDrawn="1"/>
        </p:nvSpPr>
        <p:spPr>
          <a:xfrm>
            <a:off x="14077824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6E37FCAA-23DA-4708-A267-E98386E67B60}"/>
              </a:ext>
            </a:extLst>
          </p:cNvPr>
          <p:cNvSpPr txBox="1"/>
          <p:nvPr userDrawn="1"/>
        </p:nvSpPr>
        <p:spPr>
          <a:xfrm>
            <a:off x="14245637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5</a:t>
            </a:r>
            <a:endParaRPr lang="fi-FI"/>
          </a:p>
        </p:txBody>
      </p:sp>
      <p:sp>
        <p:nvSpPr>
          <p:cNvPr id="45" name="Tekstin paikkamerkki 18">
            <a:extLst>
              <a:ext uri="{FF2B5EF4-FFF2-40B4-BE49-F238E27FC236}">
                <a16:creationId xmlns:a16="http://schemas.microsoft.com/office/drawing/2014/main" id="{ECD0D931-E5A5-96D8-2DD8-C5708946E28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886984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46" name="Tekstin paikkamerkki 18">
            <a:extLst>
              <a:ext uri="{FF2B5EF4-FFF2-40B4-BE49-F238E27FC236}">
                <a16:creationId xmlns:a16="http://schemas.microsoft.com/office/drawing/2014/main" id="{FDE01F60-5581-3D46-21DD-0132BB103B1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3886984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9981AF6-7B95-1B6D-1561-549C6C1772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394" y="3575916"/>
            <a:ext cx="280988" cy="187325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0CE73D70-A4DB-A5EC-44CC-4986E743B9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505" y="3575917"/>
            <a:ext cx="280988" cy="187325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A0EFA0E-47E9-57AE-F0BA-854B75FE5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3502" y="3575917"/>
            <a:ext cx="280988" cy="187325"/>
          </a:xfrm>
          <a:prstGeom prst="rect">
            <a:avLst/>
          </a:prstGeom>
        </p:spPr>
      </p:pic>
      <p:pic>
        <p:nvPicPr>
          <p:cNvPr id="27" name="Kuva 26">
            <a:extLst>
              <a:ext uri="{FF2B5EF4-FFF2-40B4-BE49-F238E27FC236}">
                <a16:creationId xmlns:a16="http://schemas.microsoft.com/office/drawing/2014/main" id="{678F97D3-CD8B-3BED-6623-0AA1155BBC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557284" y="5714622"/>
            <a:ext cx="280988" cy="187325"/>
          </a:xfrm>
          <a:prstGeom prst="rect">
            <a:avLst/>
          </a:prstGeom>
        </p:spPr>
      </p:pic>
      <p:pic>
        <p:nvPicPr>
          <p:cNvPr id="30" name="Kuva 29">
            <a:extLst>
              <a:ext uri="{FF2B5EF4-FFF2-40B4-BE49-F238E27FC236}">
                <a16:creationId xmlns:a16="http://schemas.microsoft.com/office/drawing/2014/main" id="{5140DC92-7B47-F904-8673-16810F02BA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183502" y="6553549"/>
            <a:ext cx="280988" cy="187325"/>
          </a:xfrm>
          <a:prstGeom prst="rect">
            <a:avLst/>
          </a:prstGeom>
        </p:spPr>
      </p:pic>
      <p:pic>
        <p:nvPicPr>
          <p:cNvPr id="47" name="Kuva 46">
            <a:extLst>
              <a:ext uri="{FF2B5EF4-FFF2-40B4-BE49-F238E27FC236}">
                <a16:creationId xmlns:a16="http://schemas.microsoft.com/office/drawing/2014/main" id="{CA32D13D-A40E-AE9E-510D-B545B39B9A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74132" y="6553549"/>
            <a:ext cx="280988" cy="187325"/>
          </a:xfrm>
          <a:prstGeom prst="rect">
            <a:avLst/>
          </a:prstGeom>
        </p:spPr>
      </p:pic>
      <p:pic>
        <p:nvPicPr>
          <p:cNvPr id="48" name="Kuva 47">
            <a:extLst>
              <a:ext uri="{FF2B5EF4-FFF2-40B4-BE49-F238E27FC236}">
                <a16:creationId xmlns:a16="http://schemas.microsoft.com/office/drawing/2014/main" id="{16EC09F6-690D-783E-3367-EE82E392A8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63970" y="6553549"/>
            <a:ext cx="280988" cy="187325"/>
          </a:xfrm>
          <a:prstGeom prst="rect">
            <a:avLst/>
          </a:prstGeom>
        </p:spPr>
      </p:pic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14E59F8B-CBC2-6423-C0F8-95029B9B477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0139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sisältöbo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8888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8886" y="3869850"/>
            <a:ext cx="4962620" cy="1170463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" name="Tekstin paikkamerkki 18">
            <a:extLst>
              <a:ext uri="{FF2B5EF4-FFF2-40B4-BE49-F238E27FC236}">
                <a16:creationId xmlns:a16="http://schemas.microsoft.com/office/drawing/2014/main" id="{9F80AA45-67CD-B482-DD45-0E239F2DE9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62689" y="3869851"/>
            <a:ext cx="4962620" cy="117046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" name="Tekstin paikkamerkki 18">
            <a:extLst>
              <a:ext uri="{FF2B5EF4-FFF2-40B4-BE49-F238E27FC236}">
                <a16:creationId xmlns:a16="http://schemas.microsoft.com/office/drawing/2014/main" id="{02CFB0EF-907D-30DF-2F57-F84830DCCF0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103005" y="3869851"/>
            <a:ext cx="4962620" cy="117046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D8E2E3AF-1819-F7FE-E7C2-6E018173F34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2689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11" name="Tekstin paikkamerkki 18">
            <a:extLst>
              <a:ext uri="{FF2B5EF4-FFF2-40B4-BE49-F238E27FC236}">
                <a16:creationId xmlns:a16="http://schemas.microsoft.com/office/drawing/2014/main" id="{B337CB3E-D7BF-F296-00AE-32DD146E9E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103007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18" name="Sisällön paikkamerkki 17">
            <a:extLst>
              <a:ext uri="{FF2B5EF4-FFF2-40B4-BE49-F238E27FC236}">
                <a16:creationId xmlns:a16="http://schemas.microsoft.com/office/drawing/2014/main" id="{68BED3B9-7387-7310-ED47-3DA50236FEC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258888" y="5040312"/>
            <a:ext cx="4962525" cy="3243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Sisältöboksi</a:t>
            </a:r>
            <a:endParaRPr lang="fi-FI"/>
          </a:p>
        </p:txBody>
      </p:sp>
      <p:sp>
        <p:nvSpPr>
          <p:cNvPr id="21" name="Sisällön paikkamerkki 17">
            <a:extLst>
              <a:ext uri="{FF2B5EF4-FFF2-40B4-BE49-F238E27FC236}">
                <a16:creationId xmlns:a16="http://schemas.microsoft.com/office/drawing/2014/main" id="{B24A0B2D-07C0-54BF-ED57-B0872EC2C3A3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662503" y="5040312"/>
            <a:ext cx="4962525" cy="3243075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fi-FI" dirty="0"/>
              <a:t>Sisältöboksi</a:t>
            </a:r>
            <a:endParaRPr lang="fi-FI"/>
          </a:p>
        </p:txBody>
      </p:sp>
      <p:sp>
        <p:nvSpPr>
          <p:cNvPr id="22" name="Sisällön paikkamerkki 17">
            <a:extLst>
              <a:ext uri="{FF2B5EF4-FFF2-40B4-BE49-F238E27FC236}">
                <a16:creationId xmlns:a16="http://schemas.microsoft.com/office/drawing/2014/main" id="{904D53CC-482C-B875-7BE0-B7C763A17CE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12103100" y="5040312"/>
            <a:ext cx="4962525" cy="3243075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fi-FI" dirty="0"/>
              <a:t>Sisältöboksi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8C7E0B75-46F0-A697-EB79-E395BCCC3B6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0276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symboli, logo, Grafiikka, Fontti&#10;&#10;Tekoälyllä luotu sisältö voi olla virheellistä.">
            <a:extLst>
              <a:ext uri="{FF2B5EF4-FFF2-40B4-BE49-F238E27FC236}">
                <a16:creationId xmlns:a16="http://schemas.microsoft.com/office/drawing/2014/main" id="{2357512E-AF1E-998E-6396-E5E28FA807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4997905" y="7690053"/>
            <a:ext cx="782320" cy="559709"/>
          </a:xfrm>
          <a:prstGeom prst="rect">
            <a:avLst/>
          </a:prstGeom>
        </p:spPr>
      </p:pic>
      <p:pic>
        <p:nvPicPr>
          <p:cNvPr id="3" name="Kuva 2" descr="Kuva, joka sisältää kohteen symboli, logo, Grafiikka, Fontti&#10;&#10;Tekoälyllä luotu sisältö voi olla virheellistä.">
            <a:extLst>
              <a:ext uri="{FF2B5EF4-FFF2-40B4-BE49-F238E27FC236}">
                <a16:creationId xmlns:a16="http://schemas.microsoft.com/office/drawing/2014/main" id="{E8130905-9D9B-DBC4-45BD-555B4CC5A0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774" y="1778001"/>
            <a:ext cx="782320" cy="559709"/>
          </a:xfrm>
          <a:prstGeom prst="rect">
            <a:avLst/>
          </a:prstGeom>
        </p:spPr>
      </p:pic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64A1F3B2-4219-22B2-F9DA-BDC2E1B6A0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90094" y="2608262"/>
            <a:ext cx="11707812" cy="3856038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>
              <a:buNone/>
            </a:pPr>
            <a:r>
              <a:rPr lang="fi-FI" dirty="0"/>
              <a:t>Lisää lainaus tähän</a:t>
            </a:r>
            <a:endParaRPr lang="fi-FI"/>
          </a:p>
        </p:txBody>
      </p:sp>
      <p:sp>
        <p:nvSpPr>
          <p:cNvPr id="22" name="Tekstin paikkamerkki 17">
            <a:extLst>
              <a:ext uri="{FF2B5EF4-FFF2-40B4-BE49-F238E27FC236}">
                <a16:creationId xmlns:a16="http://schemas.microsoft.com/office/drawing/2014/main" id="{FE8D6B22-54C6-D858-1E07-5068B1C020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90094" y="6464300"/>
            <a:ext cx="11707812" cy="436360"/>
          </a:xfrm>
        </p:spPr>
        <p:txBody>
          <a:bodyPr vert="horz" lIns="180000" tIns="0" rIns="180000" bIns="0" rtlCol="0" anchor="ctr" anchorCtr="0">
            <a:normAutofit/>
          </a:bodyPr>
          <a:lstStyle>
            <a:lvl1pPr>
              <a:defRPr lang="fi-FI" b="1" dirty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fi-FI" dirty="0"/>
              <a:t>Lisää henkilön nimi tähän</a:t>
            </a:r>
            <a:endParaRPr lang="fi-FI"/>
          </a:p>
        </p:txBody>
      </p:sp>
      <p:sp>
        <p:nvSpPr>
          <p:cNvPr id="23" name="Tekstin paikkamerkki 17">
            <a:extLst>
              <a:ext uri="{FF2B5EF4-FFF2-40B4-BE49-F238E27FC236}">
                <a16:creationId xmlns:a16="http://schemas.microsoft.com/office/drawing/2014/main" id="{F7A88483-8675-D6BC-E726-17F941ACF4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90094" y="6943320"/>
            <a:ext cx="11707812" cy="436360"/>
          </a:xfrm>
        </p:spPr>
        <p:txBody>
          <a:bodyPr vert="horz" lIns="180000" tIns="0" rIns="180000" bIns="0" rtlCol="0" anchor="ctr" anchorCtr="0">
            <a:normAutofit/>
          </a:bodyPr>
          <a:lstStyle>
            <a:lvl1pPr>
              <a:defRPr lang="fi-FI" dirty="0"/>
            </a:lvl1pPr>
          </a:lstStyle>
          <a:p>
            <a:pPr marL="0" lvl="0" indent="0">
              <a:buNone/>
            </a:pPr>
            <a:r>
              <a:rPr lang="fi-FI" dirty="0"/>
              <a:t>Lisää henkilön titteli ja organisaatio tähän</a:t>
            </a:r>
            <a:endParaRPr lang="fi-FI"/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032F6FC1-22D8-BB40-0664-7C9AD8C6CBA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1867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BE1FF8-F527-0CB2-348D-8CB8AD90EC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1947863"/>
            <a:ext cx="6489700" cy="266541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fi-FI" dirty="0"/>
              <a:t>Syötä otsikko, esim. organisaation nimi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B11BDC3-1103-AFA4-F28A-BF6E4B9B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0B93F2E-96ED-967D-A060-C7B1205AD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AEA32F49-936D-54B9-16E3-67E2DEED8E80}"/>
              </a:ext>
            </a:extLst>
          </p:cNvPr>
          <p:cNvSpPr txBox="1"/>
          <p:nvPr userDrawn="1"/>
        </p:nvSpPr>
        <p:spPr>
          <a:xfrm>
            <a:off x="1257298" y="1321003"/>
            <a:ext cx="7721601" cy="4363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fi-FI" sz="2400" cap="all" baseline="0" dirty="0">
                <a:solidFill>
                  <a:schemeClr val="tx2"/>
                </a:solidFill>
              </a:rPr>
              <a:t>KIRJOITA TÄHÄN</a:t>
            </a:r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3CFC6182-FE95-B9B8-E405-275DCDFEC4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47000" y="1223963"/>
            <a:ext cx="9318625" cy="7043644"/>
          </a:xfrm>
        </p:spPr>
        <p:txBody>
          <a:bodyPr/>
          <a:lstStyle>
            <a:lvl1pPr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A6D41417-A008-FDC0-451C-A8026DF0B459}"/>
              </a:ext>
            </a:extLst>
          </p:cNvPr>
          <p:cNvSpPr>
            <a:spLocks noGrp="1" noChangeAspect="1"/>
          </p:cNvSpPr>
          <p:nvPr>
            <p:ph sz="quarter" idx="15" hasCustomPrompt="1"/>
          </p:nvPr>
        </p:nvSpPr>
        <p:spPr>
          <a:xfrm>
            <a:off x="1257300" y="7296057"/>
            <a:ext cx="3175000" cy="971550"/>
          </a:xfrm>
        </p:spPr>
        <p:txBody>
          <a:bodyPr lIns="0" tIns="0" rIns="0" bIns="0" anchor="b" anchorCtr="0">
            <a:noAutofit/>
          </a:bodyPr>
          <a:lstStyle>
            <a:lvl2pPr marL="493712" indent="0">
              <a:buNone/>
              <a:defRPr>
                <a:latin typeface="+mn-lt"/>
              </a:defRPr>
            </a:lvl2pPr>
          </a:lstStyle>
          <a:p>
            <a:pPr lvl="1"/>
            <a:r>
              <a:rPr lang="fi-FI" dirty="0"/>
              <a:t>Lisää logo</a:t>
            </a:r>
            <a:endParaRPr lang="fi-FI"/>
          </a:p>
        </p:txBody>
      </p:sp>
      <p:sp>
        <p:nvSpPr>
          <p:cNvPr id="6" name="Tekstin paikkamerkki 13">
            <a:extLst>
              <a:ext uri="{FF2B5EF4-FFF2-40B4-BE49-F238E27FC236}">
                <a16:creationId xmlns:a16="http://schemas.microsoft.com/office/drawing/2014/main" id="{AFF4AF52-A427-098F-2A0E-76B2D64EC38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3010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ima (vanh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2F34813-C08D-1746-1E16-3B00E1D1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8F6C88C-AF15-07CA-23C3-B27DE0CB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pic>
        <p:nvPicPr>
          <p:cNvPr id="7" name="Kuva 6" descr="Kuva, joka sisältää kohteen teksti, Fontti, ympyrä, logo&#10;&#10;Tekoälyllä luotu sisältö voi olla virheellistä.">
            <a:extLst>
              <a:ext uri="{FF2B5EF4-FFF2-40B4-BE49-F238E27FC236}">
                <a16:creationId xmlns:a16="http://schemas.microsoft.com/office/drawing/2014/main" id="{26AFC373-757D-D99B-8CAC-50A52472C7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15" y="1223963"/>
            <a:ext cx="7872019" cy="7606272"/>
          </a:xfrm>
          <a:prstGeom prst="rect">
            <a:avLst/>
          </a:prstGeom>
        </p:spPr>
      </p:pic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09B74B3E-D4FE-CDE4-4128-77A1CFB64A6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92664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2F34813-C08D-1746-1E16-3B00E1D1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8F6C88C-AF15-07CA-23C3-B27DE0CB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55915875-36A5-8D41-0638-75679B3028B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3445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5506AF-325A-AD71-7414-DBF76E844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ED44917-B8C2-8912-F56D-9BC39EDB1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8E54725-3D1C-7EDF-1EEF-E93DDBDAD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138DD1BB-29E6-EA10-C42E-BD7AA80B7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C69AB818-1031-203D-4070-E445CB993F6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23541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0D58E1-CC50-BB2A-2636-2374CB2E6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091494-BD2A-C5FB-7740-8AB33F5335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3060699"/>
            <a:ext cx="7772400" cy="575945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50D6C84-9669-F737-4FA1-2217F3745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299" y="3060698"/>
            <a:ext cx="7807325" cy="575945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274B785-E691-638C-9C73-7F06EC57D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0AAE35B-80DF-BF6A-75CE-5ECF32C97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A3691375-8A9B-02F8-5C49-3DD6CF6B94D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4039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3575275-838F-FE64-5166-C8E595694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3065475"/>
            <a:ext cx="7736681" cy="1375895"/>
          </a:xfrm>
        </p:spPr>
        <p:txBody>
          <a:bodyPr anchor="b"/>
          <a:lstStyle>
            <a:lvl1pPr marL="0" indent="0">
              <a:buNone/>
              <a:defRPr sz="3528" b="1"/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EFF10CE-E2F5-DA64-DCB6-7C32F4681B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4446146"/>
            <a:ext cx="7736681" cy="465208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D37FB61-0FA0-44DB-B42C-754E665DD2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3060697"/>
            <a:ext cx="7774782" cy="1375894"/>
          </a:xfrm>
        </p:spPr>
        <p:txBody>
          <a:bodyPr anchor="b"/>
          <a:lstStyle>
            <a:lvl1pPr marL="0" indent="0">
              <a:buNone/>
              <a:defRPr sz="3528" b="1"/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4DA448E-4376-7318-9E3F-844324855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4436591"/>
            <a:ext cx="7774782" cy="466164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910E101-05EE-D887-854E-85851991E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2E376F1-B655-CC0F-35FE-62A8965E6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10" name="Otsikko 9">
            <a:extLst>
              <a:ext uri="{FF2B5EF4-FFF2-40B4-BE49-F238E27FC236}">
                <a16:creationId xmlns:a16="http://schemas.microsoft.com/office/drawing/2014/main" id="{B9D8C6B7-5A01-6D24-4593-C21E6A407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F0765765-8096-B165-F72C-165C9EB22F0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6810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6258B82-F92E-E4E4-6A18-EB1B6D852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A8F388D-4FD9-5286-B6E3-D6119412E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2D4B97B6-C70B-7AC4-AC93-5B67E418B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DD0535A9-BF8E-0BAC-BD68-46B9FB1BA93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6218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506751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3" name="Kuvan paikkamerkki 32">
            <a:extLst>
              <a:ext uri="{FF2B5EF4-FFF2-40B4-BE49-F238E27FC236}">
                <a16:creationId xmlns:a16="http://schemas.microsoft.com/office/drawing/2014/main" id="{EA6223A7-7380-B792-DD54-4483444301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58888" y="1223963"/>
            <a:ext cx="7405914" cy="7596186"/>
          </a:xfrm>
          <a:prstGeom prst="round2DiagRect">
            <a:avLst>
              <a:gd name="adj1" fmla="val 2329"/>
              <a:gd name="adj2" fmla="val 2287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8644769-4221-87EB-8199-FBA46A59738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99865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EDB9FC23-8F20-7669-BE25-B97AC8579A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8889" y="5614440"/>
            <a:ext cx="15806736" cy="2283951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672038" indent="0" algn="ctr">
              <a:buNone/>
              <a:defRPr sz="2940"/>
            </a:lvl2pPr>
            <a:lvl3pPr marL="1344077" indent="0" algn="ctr">
              <a:buNone/>
              <a:defRPr sz="2646"/>
            </a:lvl3pPr>
            <a:lvl4pPr marL="2016115" indent="0" algn="ctr">
              <a:buNone/>
              <a:defRPr sz="2352"/>
            </a:lvl4pPr>
            <a:lvl5pPr marL="2688153" indent="0" algn="ctr">
              <a:buNone/>
              <a:defRPr sz="2352"/>
            </a:lvl5pPr>
            <a:lvl6pPr marL="3360191" indent="0" algn="ctr">
              <a:buNone/>
              <a:defRPr sz="2352"/>
            </a:lvl6pPr>
            <a:lvl7pPr marL="4032230" indent="0" algn="ctr">
              <a:buNone/>
              <a:defRPr sz="2352"/>
            </a:lvl7pPr>
            <a:lvl8pPr marL="4704268" indent="0" algn="ctr">
              <a:buNone/>
              <a:defRPr sz="2352"/>
            </a:lvl8pPr>
            <a:lvl9pPr marL="5376306" indent="0" algn="ctr">
              <a:buNone/>
              <a:defRPr sz="2352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97AF1740-6FD1-7E52-F2AC-B3DA66F194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23142" y="9644266"/>
            <a:ext cx="4114800" cy="414104"/>
          </a:xfrm>
        </p:spPr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29226E4-F3D2-45D2-A4B8-0A214E034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30100" y="9631516"/>
            <a:ext cx="4204023" cy="426854"/>
          </a:xfrm>
        </p:spPr>
        <p:txBody>
          <a:bodyPr/>
          <a:lstStyle>
            <a:lvl1pPr>
              <a:defRPr sz="1470" b="0"/>
            </a:lvl1pPr>
          </a:lstStyle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2" name="Tekstin paikkamerkki 21">
            <a:extLst>
              <a:ext uri="{FF2B5EF4-FFF2-40B4-BE49-F238E27FC236}">
                <a16:creationId xmlns:a16="http://schemas.microsoft.com/office/drawing/2014/main" id="{F0EBEDB4-2E4C-96C1-3AE1-9FB07447D9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7299" y="3695700"/>
            <a:ext cx="15808325" cy="776860"/>
          </a:xfrm>
        </p:spPr>
        <p:txBody>
          <a:bodyPr lIns="180000" tIns="180000" rIns="180000" bIns="180000" anchor="b">
            <a:no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LISÄÄ TÄHÄN YLÄOTSIKKO ISOILLA KIRJAIMILLA</a:t>
            </a:r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0582E6D7-9A47-EF78-1933-A8C4AB20D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299" y="4478935"/>
            <a:ext cx="15808325" cy="1122755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19319B4D-2260-6598-98F2-9B015F91672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6565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328BA6-F20D-21F3-2215-EB78D8F74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13157"/>
            <a:ext cx="15773400" cy="4193259"/>
          </a:xfrm>
        </p:spPr>
        <p:txBody>
          <a:bodyPr anchor="b"/>
          <a:lstStyle>
            <a:lvl1pPr algn="l">
              <a:defRPr sz="8819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40E6A69-2065-B29C-890F-F8D1F6CA4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706416"/>
            <a:ext cx="15773400" cy="2113734"/>
          </a:xfrm>
        </p:spPr>
        <p:txBody>
          <a:bodyPr/>
          <a:lstStyle>
            <a:lvl1pPr marL="0" indent="0" algn="l">
              <a:buNone/>
              <a:defRPr sz="3528">
                <a:solidFill>
                  <a:schemeClr val="tx1">
                    <a:tint val="82000"/>
                  </a:schemeClr>
                </a:solidFill>
              </a:defRPr>
            </a:lvl1pPr>
            <a:lvl2pPr marL="672038" indent="0">
              <a:buNone/>
              <a:defRPr sz="2940">
                <a:solidFill>
                  <a:schemeClr val="tx1">
                    <a:tint val="82000"/>
                  </a:schemeClr>
                </a:solidFill>
              </a:defRPr>
            </a:lvl2pPr>
            <a:lvl3pPr marL="1344077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3pPr>
            <a:lvl4pPr marL="2016115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4pPr>
            <a:lvl5pPr marL="2688153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5pPr>
            <a:lvl6pPr marL="3360191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6pPr>
            <a:lvl7pPr marL="4032230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7pPr>
            <a:lvl8pPr marL="4704268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8pPr>
            <a:lvl9pPr marL="5376306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826374D-01F4-4E76-C2CB-013F2DF77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2FBF67F-5CFB-C477-5313-0C172831A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29A1BE31-50E3-E502-B376-A80738B85DB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90177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1B0004-8ED2-7FEA-71C2-4906DE19D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1223963"/>
            <a:ext cx="5898356" cy="2352146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F871D69-3944-2A5E-C8D1-2610977A0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A2ADC0F-F423-F924-4715-CB9C3E307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E4B3D571-06F5-B9C0-36B7-5E9B49CE6FC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45375" y="1223963"/>
            <a:ext cx="9620250" cy="759618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887ACC6-E3E6-5CFC-8596-EC9A9696C0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0475" y="3576638"/>
            <a:ext cx="5897563" cy="52435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C31067A9-7D3B-196D-57CE-A91C6D3B525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20407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718BFA-45C0-4836-5FE0-85D6E3FCC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918" y="1223963"/>
            <a:ext cx="5898356" cy="2352146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10B6576-FBD6-14B7-4A77-2DC79054A8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385538" y="1223963"/>
            <a:ext cx="9647544" cy="7596185"/>
          </a:xfrm>
        </p:spPr>
        <p:txBody>
          <a:bodyPr/>
          <a:lstStyle>
            <a:lvl1pPr marL="0" indent="0">
              <a:buNone/>
              <a:defRPr sz="4704"/>
            </a:lvl1pPr>
            <a:lvl2pPr marL="672038" indent="0">
              <a:buNone/>
              <a:defRPr sz="4116"/>
            </a:lvl2pPr>
            <a:lvl3pPr marL="1344077" indent="0">
              <a:buNone/>
              <a:defRPr sz="3528"/>
            </a:lvl3pPr>
            <a:lvl4pPr marL="2016115" indent="0">
              <a:buNone/>
              <a:defRPr sz="2940"/>
            </a:lvl4pPr>
            <a:lvl5pPr marL="2688153" indent="0">
              <a:buNone/>
              <a:defRPr sz="2940"/>
            </a:lvl5pPr>
            <a:lvl6pPr marL="3360191" indent="0">
              <a:buNone/>
              <a:defRPr sz="2940"/>
            </a:lvl6pPr>
            <a:lvl7pPr marL="4032230" indent="0">
              <a:buNone/>
              <a:defRPr sz="2940"/>
            </a:lvl7pPr>
            <a:lvl8pPr marL="4704268" indent="0">
              <a:buNone/>
              <a:defRPr sz="2940"/>
            </a:lvl8pPr>
            <a:lvl9pPr marL="5376306" indent="0">
              <a:buNone/>
              <a:defRPr sz="294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5E835AF-0D92-F1A6-5B53-09C1B0658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6B5923E-C78A-A802-9B2C-549B1FEF4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BB641DB3-54D4-AFEF-53B4-3760162B7D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54125" y="3576638"/>
            <a:ext cx="5899150" cy="52435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13">
            <a:extLst>
              <a:ext uri="{FF2B5EF4-FFF2-40B4-BE49-F238E27FC236}">
                <a16:creationId xmlns:a16="http://schemas.microsoft.com/office/drawing/2014/main" id="{AAB470EF-4362-B822-F541-7A44DDCBDB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70799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72FF8C-5657-101C-1CDD-A997CA638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220F663-B11F-45B6-77E9-D20960944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6E8326-BD6E-4122-8A66-AA9334A17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B03F218-0380-BE25-ECC2-17157B4AF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D1614526-5579-D49F-D494-278535721E5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16955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E44AE7FF-3C0D-4F32-74D0-4B2E78BE3C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1223963"/>
            <a:ext cx="3943350" cy="7596188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6CE08AD-B195-F928-4515-9FBBBD96FA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1223962"/>
            <a:ext cx="11601450" cy="759618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A1933AB-5606-81C6-278E-A07004368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3C9956-AF96-7EBE-85B2-954491AE4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56D63159-0577-AE62-55B5-97E49C3C91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81892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A6B3-CB3D-8F47-A81E-48885D22A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ACF4DAD1-3A69-C142-BDE9-9E0DC1BBE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540" y="530716"/>
            <a:ext cx="16031690" cy="1322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E4CAE-8655-5D40-8396-6E1E42B08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39506" y="2116667"/>
            <a:ext cx="16031690" cy="693208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0E119-865C-EF49-AB4E-47AF149DE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97984" y="9613030"/>
            <a:ext cx="4114800" cy="412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47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20.12.2023</a:t>
            </a:r>
          </a:p>
        </p:txBody>
      </p:sp>
      <p:sp>
        <p:nvSpPr>
          <p:cNvPr id="4" name="d_lahde">
            <a:extLst>
              <a:ext uri="{FF2B5EF4-FFF2-40B4-BE49-F238E27FC236}">
                <a16:creationId xmlns:a16="http://schemas.microsoft.com/office/drawing/2014/main" id="{EA52353F-5D3A-231B-9997-944785F3EEBF}"/>
              </a:ext>
            </a:extLst>
          </p:cNvPr>
          <p:cNvSpPr txBox="1"/>
          <p:nvPr userDrawn="1"/>
        </p:nvSpPr>
        <p:spPr>
          <a:xfrm>
            <a:off x="3505200" y="9651266"/>
            <a:ext cx="9848850" cy="361922"/>
          </a:xfrm>
          <a:prstGeom prst="rect">
            <a:avLst/>
          </a:prstGeom>
          <a:noFill/>
        </p:spPr>
        <p:txBody>
          <a:bodyPr vert="horz" lIns="130861" tIns="68792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47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119010068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7345450" cy="3696380"/>
          </a:xfrm>
          <a:prstGeom prst="round2DiagRect">
            <a:avLst>
              <a:gd name="adj1" fmla="val 4109"/>
              <a:gd name="adj2" fmla="val 3056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20173" y="5138961"/>
            <a:ext cx="7345451" cy="3650117"/>
          </a:xfrm>
          <a:prstGeom prst="round2DiagRect">
            <a:avLst>
              <a:gd name="adj1" fmla="val 3826"/>
              <a:gd name="adj2" fmla="val 391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BB3D80FC-3672-E39A-A421-9833230C309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611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oikea / kuva vas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506751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7405914" cy="3696380"/>
          </a:xfrm>
          <a:prstGeom prst="round2DiagRect">
            <a:avLst>
              <a:gd name="adj1" fmla="val 5287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58888" y="5170033"/>
            <a:ext cx="7405914" cy="3650117"/>
          </a:xfrm>
          <a:prstGeom prst="round2DiagRect">
            <a:avLst>
              <a:gd name="adj1" fmla="val 4782"/>
              <a:gd name="adj2" fmla="val 5128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389A2FB6-5A8A-CF1A-95C9-DAE3DCF1C5A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145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3557677" cy="7596186"/>
          </a:xfrm>
          <a:prstGeom prst="round2DiagRect">
            <a:avLst>
              <a:gd name="adj1" fmla="val 4109"/>
              <a:gd name="adj2" fmla="val 3859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Kuvan paikkamerkki 32">
            <a:extLst>
              <a:ext uri="{FF2B5EF4-FFF2-40B4-BE49-F238E27FC236}">
                <a16:creationId xmlns:a16="http://schemas.microsoft.com/office/drawing/2014/main" id="{5AF3FF8F-8620-A9BF-5A33-61CCA32C86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507948" y="1223964"/>
            <a:ext cx="3557677" cy="7596186"/>
          </a:xfrm>
          <a:prstGeom prst="round2DiagRect">
            <a:avLst>
              <a:gd name="adj1" fmla="val 4109"/>
              <a:gd name="adj2" fmla="val 439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47301A0-DE15-FCD0-3F76-2F640149437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795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 vasen / kuva oike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0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0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44000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Kuvan paikkamerkki 32">
            <a:extLst>
              <a:ext uri="{FF2B5EF4-FFF2-40B4-BE49-F238E27FC236}">
                <a16:creationId xmlns:a16="http://schemas.microsoft.com/office/drawing/2014/main" id="{5AF3FF8F-8620-A9BF-5A33-61CCA32C86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46663" y="1223964"/>
            <a:ext cx="3557677" cy="7596186"/>
          </a:xfrm>
          <a:prstGeom prst="round2DiagRect">
            <a:avLst>
              <a:gd name="adj1" fmla="val 4109"/>
              <a:gd name="adj2" fmla="val 439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9BE3CF6C-E513-345F-2EAC-B492464A035F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3557677" cy="7596186"/>
          </a:xfrm>
          <a:prstGeom prst="round2DiagRect">
            <a:avLst>
              <a:gd name="adj1" fmla="val 4109"/>
              <a:gd name="adj2" fmla="val 3859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0" name="Kuva 9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106F3ECF-3244-34EA-B493-9385A36842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1" name="Tekstin paikkamerkki 13">
            <a:extLst>
              <a:ext uri="{FF2B5EF4-FFF2-40B4-BE49-F238E27FC236}">
                <a16:creationId xmlns:a16="http://schemas.microsoft.com/office/drawing/2014/main" id="{D8CC8E05-4782-3366-A316-38CD4591DEF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902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4474798" cy="3696380"/>
          </a:xfrm>
          <a:prstGeom prst="round2DiagRect">
            <a:avLst>
              <a:gd name="adj1" fmla="val 4109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Kuvan paikkamerkki 32">
            <a:extLst>
              <a:ext uri="{FF2B5EF4-FFF2-40B4-BE49-F238E27FC236}">
                <a16:creationId xmlns:a16="http://schemas.microsoft.com/office/drawing/2014/main" id="{0D0EF39B-AAAB-B99B-55CC-9868EB7C0B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4412686" y="1223964"/>
            <a:ext cx="2652939" cy="3696380"/>
          </a:xfrm>
          <a:prstGeom prst="round2DiagRect">
            <a:avLst>
              <a:gd name="adj1" fmla="val 3944"/>
              <a:gd name="adj2" fmla="val 438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590826" y="5138961"/>
            <a:ext cx="4474798" cy="3650117"/>
          </a:xfrm>
          <a:prstGeom prst="round2DiagRect">
            <a:avLst>
              <a:gd name="adj1" fmla="val 1999"/>
              <a:gd name="adj2" fmla="val 234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Kuvan paikkamerkki 32">
            <a:extLst>
              <a:ext uri="{FF2B5EF4-FFF2-40B4-BE49-F238E27FC236}">
                <a16:creationId xmlns:a16="http://schemas.microsoft.com/office/drawing/2014/main" id="{291B15EC-75C0-83F5-16D3-D7AA1455257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720173" y="5138962"/>
            <a:ext cx="2652939" cy="3696380"/>
          </a:xfrm>
          <a:prstGeom prst="round2DiagRect">
            <a:avLst>
              <a:gd name="adj1" fmla="val 4375"/>
              <a:gd name="adj2" fmla="val 352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0C273148-FADF-97ED-2D2A-5FB181769AF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2163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oikea / kuva vase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4474798" cy="3696380"/>
          </a:xfrm>
          <a:prstGeom prst="round2DiagRect">
            <a:avLst>
              <a:gd name="adj1" fmla="val 4109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Kuvan paikkamerkki 32">
            <a:extLst>
              <a:ext uri="{FF2B5EF4-FFF2-40B4-BE49-F238E27FC236}">
                <a16:creationId xmlns:a16="http://schemas.microsoft.com/office/drawing/2014/main" id="{0D0EF39B-AAAB-B99B-55CC-9868EB7C0B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933021" y="1223963"/>
            <a:ext cx="2652939" cy="3696380"/>
          </a:xfrm>
          <a:prstGeom prst="round2DiagRect">
            <a:avLst>
              <a:gd name="adj1" fmla="val 3944"/>
              <a:gd name="adj2" fmla="val 438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90004" y="5170033"/>
            <a:ext cx="4474798" cy="3650117"/>
          </a:xfrm>
          <a:prstGeom prst="round2DiagRect">
            <a:avLst>
              <a:gd name="adj1" fmla="val 1999"/>
              <a:gd name="adj2" fmla="val 234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8" name="Kuvan paikkamerkki 32">
            <a:extLst>
              <a:ext uri="{FF2B5EF4-FFF2-40B4-BE49-F238E27FC236}">
                <a16:creationId xmlns:a16="http://schemas.microsoft.com/office/drawing/2014/main" id="{291B15EC-75C0-83F5-16D3-D7AA1455257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58888" y="5123770"/>
            <a:ext cx="2652939" cy="3696380"/>
          </a:xfrm>
          <a:prstGeom prst="round2DiagRect">
            <a:avLst>
              <a:gd name="adj1" fmla="val 4375"/>
              <a:gd name="adj2" fmla="val 352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FA3E18E-4E97-B777-C84A-0B8C3727835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7917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yhmä 17">
            <a:extLst>
              <a:ext uri="{FF2B5EF4-FFF2-40B4-BE49-F238E27FC236}">
                <a16:creationId xmlns:a16="http://schemas.microsoft.com/office/drawing/2014/main" id="{2CF958B5-6642-35D8-D4A8-C0D6A20AFE1F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3" y="0"/>
            <a:ext cx="18287998" cy="10080625"/>
            <a:chOff x="2" y="0"/>
            <a:chExt cx="12191998" cy="6858000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B9FBC65E-3B50-B92B-3697-8517E5C8EEAC}"/>
                </a:ext>
              </a:extLst>
            </p:cNvPr>
            <p:cNvSpPr>
              <a:spLocks/>
            </p:cNvSpPr>
            <p:nvPr userDrawn="1"/>
          </p:nvSpPr>
          <p:spPr>
            <a:xfrm>
              <a:off x="2" y="0"/>
              <a:ext cx="406440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3939" dirty="0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D0D81977-16C5-0925-340F-84BC24F00828}"/>
                </a:ext>
              </a:extLst>
            </p:cNvPr>
            <p:cNvSpPr>
              <a:spLocks/>
            </p:cNvSpPr>
            <p:nvPr userDrawn="1"/>
          </p:nvSpPr>
          <p:spPr>
            <a:xfrm>
              <a:off x="4064402" y="0"/>
              <a:ext cx="8127598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3939" dirty="0"/>
            </a:p>
          </p:txBody>
        </p:sp>
        <p:sp>
          <p:nvSpPr>
            <p:cNvPr id="15" name="Suorakulmio: Pyöristetyt kulmat 14">
              <a:extLst>
                <a:ext uri="{FF2B5EF4-FFF2-40B4-BE49-F238E27FC236}">
                  <a16:creationId xmlns:a16="http://schemas.microsoft.com/office/drawing/2014/main" id="{53012155-F24D-3A25-DFA9-8EDF0B85DA6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300039" y="296863"/>
              <a:ext cx="11604094" cy="6264275"/>
            </a:xfrm>
            <a:prstGeom prst="roundRect">
              <a:avLst>
                <a:gd name="adj" fmla="val 86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3939" dirty="0"/>
                <a:t>  </a:t>
              </a:r>
              <a:endParaRPr lang="fi-FI"/>
            </a:p>
          </p:txBody>
        </p:sp>
      </p:grpSp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47765CE-BFE0-40DA-93DA-4011DB0D135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257299" y="1223962"/>
            <a:ext cx="15808325" cy="1836737"/>
          </a:xfrm>
          <a:prstGeom prst="rect">
            <a:avLst/>
          </a:prstGeom>
        </p:spPr>
        <p:txBody>
          <a:bodyPr vert="horz" lIns="180000" tIns="180000" rIns="180000" bIns="180000" rtlCol="0" anchor="b" anchorCtr="0">
            <a:noAutofit/>
          </a:bodyPr>
          <a:lstStyle/>
          <a:p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2AC8636-28B0-B91A-DE6A-50A12344696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257299" y="3071828"/>
            <a:ext cx="15808325" cy="5748322"/>
          </a:xfrm>
          <a:prstGeom prst="rect">
            <a:avLst/>
          </a:prstGeom>
        </p:spPr>
        <p:txBody>
          <a:bodyPr vert="horz" lIns="180000" tIns="180000" rIns="180000" bIns="18000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  <a:endParaRPr lang="fi-FI"/>
          </a:p>
          <a:p>
            <a:pPr lvl="1"/>
            <a:r>
              <a:rPr lang="fi-FI" dirty="0"/>
              <a:t>toinen taso</a:t>
            </a:r>
            <a:endParaRPr lang="fi-FI"/>
          </a:p>
          <a:p>
            <a:pPr lvl="2"/>
            <a:r>
              <a:rPr lang="fi-FI" dirty="0"/>
              <a:t>kolmas taso</a:t>
            </a:r>
            <a:endParaRPr lang="fi-FI"/>
          </a:p>
          <a:p>
            <a:pPr lvl="3"/>
            <a:r>
              <a:rPr lang="fi-FI" dirty="0"/>
              <a:t>neljäs taso</a:t>
            </a:r>
            <a:endParaRPr lang="fi-FI"/>
          </a:p>
          <a:p>
            <a:pPr lvl="4"/>
            <a:r>
              <a:rPr lang="fi-FI" dirty="0"/>
              <a:t>viides taso</a:t>
            </a: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B47667B-051B-434D-0953-CCF2213EC21F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16840200" y="9644064"/>
            <a:ext cx="997742" cy="4365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0">
                <a:solidFill>
                  <a:schemeClr val="bg1"/>
                </a:solidFill>
                <a:latin typeface="+mn-lt"/>
                <a:cs typeface="Space Grotesk" pitchFamily="2" charset="0"/>
              </a:defRPr>
            </a:lvl1pPr>
          </a:lstStyle>
          <a:p>
            <a:r>
              <a:rPr lang="fi-FI" dirty="0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F522E98-5D97-CCC8-87DF-CA4E6DB281F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6179800" y="9644063"/>
            <a:ext cx="493867" cy="43656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0">
                <a:solidFill>
                  <a:schemeClr val="bg1"/>
                </a:solidFill>
                <a:latin typeface="+mn-lt"/>
                <a:cs typeface="Space Grotesk" pitchFamily="2" charset="0"/>
              </a:defRPr>
            </a:lvl1pPr>
          </a:lstStyle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4C2B2BE5-D52F-224B-921C-FF050C8E4B50}"/>
              </a:ext>
            </a:extLst>
          </p:cNvPr>
          <p:cNvSpPr txBox="1"/>
          <p:nvPr userDrawn="1"/>
        </p:nvSpPr>
        <p:spPr>
          <a:xfrm>
            <a:off x="450059" y="9706713"/>
            <a:ext cx="5646545" cy="3112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13440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solidFill>
                  <a:srgbClr val="FFFFFF"/>
                </a:solidFill>
                <a:latin typeface="+mn-lt"/>
              </a:rPr>
              <a:t>© </a:t>
            </a:r>
            <a:r>
              <a:rPr lang="fi-FI" sz="1200" dirty="0" err="1">
                <a:solidFill>
                  <a:srgbClr val="FFFFFF"/>
                </a:solidFill>
                <a:latin typeface="+mn-lt"/>
              </a:rPr>
              <a:t>Metsäteollisuus</a:t>
            </a:r>
            <a:r>
              <a:rPr lang="fi-FI" sz="1200" dirty="0">
                <a:solidFill>
                  <a:srgbClr val="FFFFFF"/>
                </a:solidFill>
                <a:latin typeface="+mn-lt"/>
              </a:rPr>
              <a:t> </a:t>
            </a:r>
            <a:r>
              <a:rPr lang="fi-FI" sz="1200" dirty="0" err="1">
                <a:solidFill>
                  <a:srgbClr val="FFFFFF"/>
                </a:solidFill>
                <a:latin typeface="+mn-lt"/>
              </a:rPr>
              <a:t>ry</a:t>
            </a:r>
            <a:endParaRPr lang="fi-FI" sz="12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9" name="Kuva 8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1292165-2A51-8976-54B0-3BED0415D362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79" y="8820150"/>
            <a:ext cx="2288983" cy="38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7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9" r:id="rId2"/>
    <p:sldLayoutId id="2147483683" r:id="rId3"/>
    <p:sldLayoutId id="2147483675" r:id="rId4"/>
    <p:sldLayoutId id="2147483668" r:id="rId5"/>
    <p:sldLayoutId id="2147483664" r:id="rId6"/>
    <p:sldLayoutId id="2147483654" r:id="rId7"/>
    <p:sldLayoutId id="2147483682" r:id="rId8"/>
    <p:sldLayoutId id="2147483676" r:id="rId9"/>
    <p:sldLayoutId id="2147483672" r:id="rId10"/>
    <p:sldLayoutId id="2147483665" r:id="rId11"/>
    <p:sldLayoutId id="2147483655" r:id="rId12"/>
    <p:sldLayoutId id="2147483649" r:id="rId13"/>
    <p:sldLayoutId id="2147483677" r:id="rId14"/>
    <p:sldLayoutId id="2147483669" r:id="rId15"/>
    <p:sldLayoutId id="2147483660" r:id="rId16"/>
    <p:sldLayoutId id="2147483656" r:id="rId17"/>
    <p:sldLayoutId id="2147483650" r:id="rId18"/>
    <p:sldLayoutId id="2147483673" r:id="rId19"/>
    <p:sldLayoutId id="2147483661" r:id="rId20"/>
    <p:sldLayoutId id="2147483652" r:id="rId21"/>
    <p:sldLayoutId id="2147483678" r:id="rId22"/>
    <p:sldLayoutId id="2147483670" r:id="rId23"/>
    <p:sldLayoutId id="2147483666" r:id="rId24"/>
    <p:sldLayoutId id="2147483657" r:id="rId25"/>
    <p:sldLayoutId id="2147483651" r:id="rId26"/>
    <p:sldLayoutId id="2147483679" r:id="rId27"/>
    <p:sldLayoutId id="2147483671" r:id="rId28"/>
    <p:sldLayoutId id="2147483662" r:id="rId29"/>
    <p:sldLayoutId id="2147483680" r:id="rId30"/>
    <p:sldLayoutId id="2147483674" r:id="rId31"/>
    <p:sldLayoutId id="2147483667" r:id="rId32"/>
    <p:sldLayoutId id="2147483658" r:id="rId33"/>
    <p:sldLayoutId id="2147483653" r:id="rId34"/>
    <p:sldLayoutId id="2147483681" r:id="rId35"/>
    <p:sldLayoutId id="2147483684" r:id="rId36"/>
  </p:sldLayoutIdLst>
  <p:hf hdr="0"/>
  <p:txStyles>
    <p:titleStyle>
      <a:lvl1pPr algn="l" defTabSz="1344077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66700" indent="-266700" algn="l" defTabSz="1344077" rtl="0" eaLnBrk="1" latinLnBrk="0" hangingPunct="1">
        <a:lnSpc>
          <a:spcPct val="90000"/>
        </a:lnSpc>
        <a:spcBef>
          <a:spcPts val="147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1pPr>
      <a:lvl2pPr marL="812800" indent="-319088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2pPr>
      <a:lvl3pPr marL="1257300" indent="-268288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3pPr>
      <a:lvl4pPr marL="1879600" indent="-231775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4pPr>
      <a:lvl5pPr marL="2425700" indent="-182563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tabLst>
          <a:tab pos="2336800" algn="l"/>
        </a:tabLst>
        <a:defRPr sz="18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5pPr>
      <a:lvl6pPr marL="3696211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6pPr>
      <a:lvl7pPr marL="4368249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7pPr>
      <a:lvl8pPr marL="5040287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8pPr>
      <a:lvl9pPr marL="5712325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72038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344077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2016115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4pPr>
      <a:lvl5pPr marL="2688153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5pPr>
      <a:lvl6pPr marL="3360191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6pPr>
      <a:lvl7pPr marL="4032230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7pPr>
      <a:lvl8pPr marL="4704268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8pPr>
      <a:lvl9pPr marL="5376306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orient="horz" pos="771" userDrawn="1">
          <p15:clr>
            <a:srgbClr val="F26B43"/>
          </p15:clr>
        </p15:guide>
        <p15:guide id="7" orient="horz" pos="5556" userDrawn="1">
          <p15:clr>
            <a:srgbClr val="F26B43"/>
          </p15:clr>
        </p15:guide>
        <p15:guide id="8" pos="10750" userDrawn="1">
          <p15:clr>
            <a:srgbClr val="F26B43"/>
          </p15:clr>
        </p15:guide>
        <p15:guide id="9" pos="793" userDrawn="1">
          <p15:clr>
            <a:srgbClr val="F26B43"/>
          </p15:clr>
        </p15:guide>
        <p15:guide id="10" pos="5760" userDrawn="1">
          <p15:clr>
            <a:srgbClr val="F26B43"/>
          </p15:clr>
        </p15:guide>
        <p15:guide id="11" orient="horz" pos="317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89876309-5B06-492E-9A2D-BE30070311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1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BC96D624-ADCD-44C2-8EC9-C5AFDA13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155" y="745356"/>
            <a:ext cx="16031690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Puukauppa Suomessa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17487822"/>
              </p:ext>
            </p:extLst>
          </p:nvPr>
        </p:nvGraphicFramePr>
        <p:xfrm>
          <a:off x="1128155" y="2068273"/>
          <a:ext cx="16031690" cy="6393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3FFD25D1-F034-FED8-3944-36DC595E5151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2277306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168739AD-8648-42A2-99D6-2BBBF9F12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565" y="733912"/>
            <a:ext cx="16031690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Kumulatiiviset puun ostomäärät yksityismetsistä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DFF4D9E-EE36-4237-89F3-F6D6336465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2</a:t>
            </a:fld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76308197"/>
              </p:ext>
            </p:extLst>
          </p:nvPr>
        </p:nvGraphicFramePr>
        <p:xfrm>
          <a:off x="1127565" y="2056829"/>
          <a:ext cx="16031690" cy="6390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kstin paikkamerkki 5">
            <a:extLst>
              <a:ext uri="{FF2B5EF4-FFF2-40B4-BE49-F238E27FC236}">
                <a16:creationId xmlns:a16="http://schemas.microsoft.com/office/drawing/2014/main" id="{2BA92A64-70CE-C004-B515-3E69FA0E3881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902661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CF6E2873-3DC4-4438-84E0-5E77C18C0C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3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26E85BA-657C-47E0-9AAE-78C21A0E9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310" y="787770"/>
            <a:ext cx="16031690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Kumulatiiviset puun ostomäärät yksityismetsistä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02872206"/>
              </p:ext>
            </p:extLst>
          </p:nvPr>
        </p:nvGraphicFramePr>
        <p:xfrm>
          <a:off x="1139310" y="2110687"/>
          <a:ext cx="16031690" cy="6684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2A37B97A-4DAF-021F-9247-E6E6BBD45E24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ry, Luke</a:t>
            </a:r>
          </a:p>
        </p:txBody>
      </p:sp>
    </p:spTree>
    <p:extLst>
      <p:ext uri="{BB962C8B-B14F-4D97-AF65-F5344CB8AC3E}">
        <p14:creationId xmlns:p14="http://schemas.microsoft.com/office/powerpoint/2010/main" val="200535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04F538F0-240A-456A-88D3-917EE6A556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4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98286E9-6F3F-4546-BD42-5AE74C5D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967" y="733913"/>
            <a:ext cx="15710066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Kantohinnat Suomessa 2020–2025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9E5E21BE-5507-447E-A7FB-7FD5B71486D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04590813"/>
              </p:ext>
            </p:extLst>
          </p:nvPr>
        </p:nvGraphicFramePr>
        <p:xfrm>
          <a:off x="1288967" y="2056830"/>
          <a:ext cx="15710066" cy="6753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05DC605E-D2D6-9BE3-385A-E1F2272C67A5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3057407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429E9C40-2676-439F-8878-2668A7A3F3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5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34B4E3BE-37E8-412D-8EA8-931FCC871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565" y="733906"/>
            <a:ext cx="16031690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Tukkipuun kantohinnat Suomessa 2024–2025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E16483B2-EB7F-4B4A-91EB-6336B644C9D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51587256"/>
              </p:ext>
            </p:extLst>
          </p:nvPr>
        </p:nvGraphicFramePr>
        <p:xfrm>
          <a:off x="1127565" y="2056824"/>
          <a:ext cx="16031691" cy="6767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E3A5D9F5-4955-A7C6-33F1-8C4F1BF9C5E1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2761132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CB2A464F-81A0-4DF3-AA94-4309146648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6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49767A0C-47A0-410C-A96C-8BBA48BA7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565" y="744218"/>
            <a:ext cx="16031690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Kuitupuun kantohinnat Suomessa 2024–2025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77C65742-1F14-4961-8070-24D496B2DA4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16833553"/>
              </p:ext>
            </p:extLst>
          </p:nvPr>
        </p:nvGraphicFramePr>
        <p:xfrm>
          <a:off x="1127565" y="2067148"/>
          <a:ext cx="16031690" cy="6757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923BDB7B-DD7F-DFA4-D954-E803B91A8712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4062524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9A36C9DE-0A93-4F9E-8280-EA8C9D1956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7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4903F4F-D45F-4DB6-B751-6811410F6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377" y="742285"/>
            <a:ext cx="15710066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Kantohinnat hakkuutavoittain, viikko 44/2025 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65405995"/>
              </p:ext>
            </p:extLst>
          </p:nvPr>
        </p:nvGraphicFramePr>
        <p:xfrm>
          <a:off x="1288377" y="2065203"/>
          <a:ext cx="15710066" cy="6469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iruutu 9">
            <a:extLst>
              <a:ext uri="{FF2B5EF4-FFF2-40B4-BE49-F238E27FC236}">
                <a16:creationId xmlns:a16="http://schemas.microsoft.com/office/drawing/2014/main" id="{8C707E3D-5762-43E9-9866-B416B382FAA7}"/>
              </a:ext>
            </a:extLst>
          </p:cNvPr>
          <p:cNvSpPr txBox="1"/>
          <p:nvPr/>
        </p:nvSpPr>
        <p:spPr>
          <a:xfrm>
            <a:off x="1822175" y="2065202"/>
            <a:ext cx="13142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800" dirty="0">
                <a:solidFill>
                  <a:schemeClr val="accent6"/>
                </a:solidFill>
              </a:rPr>
              <a:t>EUR/</a:t>
            </a:r>
            <a:r>
              <a:rPr lang="en-US" sz="1800" dirty="0">
                <a:solidFill>
                  <a:schemeClr val="accent6"/>
                </a:solidFill>
              </a:rPr>
              <a:t>m³</a:t>
            </a:r>
            <a:endParaRPr lang="fi-FI" sz="1800" baseline="30000" dirty="0">
              <a:solidFill>
                <a:schemeClr val="accent6"/>
              </a:solidFill>
            </a:endParaRPr>
          </a:p>
        </p:txBody>
      </p:sp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8A74CC08-EFBE-5623-8D4B-29B68C5C2D79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11583798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AMELEONADDRESS" val="{&quot;displayName&quot;:null,&quot;businessId&quot;:&quot;&quot;,&quot;language&quot;:&quot;fi-FI&quot;,&quot;unit&quot;:&quot;Yleinen&quot;,&quot;postalAddress&quot;:&quot;&quot;,&quot;postalCode&quot;:&quot;&quot;,&quot;postOffice&quot;:&quot;&quot;,&quot;streetAddress&quot;:&quot;Snellmaninkatu 13&quot;,&quot;streetPostOffice&quot;:&quot;00170 Helsinki&quot;,&quot;tel&quot;:&quot;09 132 61&quot;,&quot;fax&quot;:&quot;&quot;,&quot;email&quot;:&quot;etunimi.sukunimi@forestindustries.fi&quot;,&quot;www&quot;:&quot;www.metsateollisuus.fi&quot;,&quot;companyInfo&quot;:&quot;&quot;,&quot;addressLayout&quot;:&quot;9118ba33-9118-9118-9118-9118ba331b56&quot;,&quot;companyName&quot;:&quot;Metsäteollisuus ry&quot;,&quot;domicile&quot;:&quot;Helsinki&quot;,&quot;customFields&quot;:null}"/>
  <p:tag name="KAMELEONDOCUMENT" val="{&quot;content&quot;:&quot;b105ff8f-dd61-45dd-8537-30dd613703f5&quot;,&quot;module&quot;:&quot;ef23504f-7fcd-4484-b491-9ebeb84fe42b&quot;,&quot;language&quot;:&quot;fi-FI&quot;,&quot;author&quot;:&quot;1d56afa2-0c2d-42f5-be82-f734c510cec9&quot;,&quot;properties&quot;:{&quot;AuthorName&quot;:&quot;Liimatainen Elias&quot;,&quot;AuthorTitle&quot;:&quot;&quot;,&quot;AuthorEmail&quot;:&quot;elias.liimatainen@forestindustries.fi&quot;,&quot;AuthorPhone&quot;:&quot;0407506090&quot;,&quot;CompanyList&quot;:&quot;Metsäteollisuus ry&quot;,&quot;SiteList&quot;:&quot;Yleinen&quot;,&quot;AuthorMobile&quot;:&quot;+358407506090&quot;,&quot;AuthorDepartment&quot;:&quot;Taloustiimi&quot;,&quot;ddate&quot;:&quot;20.10.2025&quot;,&quot;dtitle&quot;:null,&quot;dsubtitle&quot;:null},&quot;raw&quot;:{&quot;ddate&quot;:&quot;2025-10-20&quot;}}"/>
</p:tagLst>
</file>

<file path=ppt/theme/theme1.xml><?xml version="1.0" encoding="utf-8"?>
<a:theme xmlns:a="http://schemas.openxmlformats.org/drawingml/2006/main" name="Office-teema">
  <a:themeElements>
    <a:clrScheme name="Mukautettu 1">
      <a:dk1>
        <a:srgbClr val="595949"/>
      </a:dk1>
      <a:lt1>
        <a:srgbClr val="FFFFFF"/>
      </a:lt1>
      <a:dk2>
        <a:srgbClr val="84BC26"/>
      </a:dk2>
      <a:lt2>
        <a:srgbClr val="EDEDED"/>
      </a:lt2>
      <a:accent1>
        <a:srgbClr val="84BC26"/>
      </a:accent1>
      <a:accent2>
        <a:srgbClr val="595949"/>
      </a:accent2>
      <a:accent3>
        <a:srgbClr val="EF7C00"/>
      </a:accent3>
      <a:accent4>
        <a:srgbClr val="0080C8"/>
      </a:accent4>
      <a:accent5>
        <a:srgbClr val="E8548D"/>
      </a:accent5>
      <a:accent6>
        <a:srgbClr val="000000"/>
      </a:accent6>
      <a:hlink>
        <a:srgbClr val="84BC26"/>
      </a:hlink>
      <a:folHlink>
        <a:srgbClr val="262626"/>
      </a:folHlink>
    </a:clrScheme>
    <a:fontScheme name="Mukautettu 1">
      <a:majorFont>
        <a:latin typeface="Segoe UI Black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0000" tIns="180000" rIns="180000" bIns="180000" rtlCol="0">
        <a:normAutofit/>
      </a:bodyPr>
      <a:lstStyle>
        <a:defPPr algn="l">
          <a:defRPr sz="24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Metry uusi pohja 2025.pptx" id="{D2836F5C-63CC-4E9C-BE5E-CAE6C6CB92E3}" vid="{03AF7056-FC02-4799-BC2A-D1175CDDF4A5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a0f1b53-4f2b-47f4-afa8-762e7ed58ed1}">
  <we:reference id="9a0f1b53-4f2b-47f4-afa8-762e7ed58ed1" version="1.4.0" store="EXCatalog" storeType="EXCatalog"/>
  <we:alternateReferences/>
  <we:properties>
    <we:property name="Office.AutoShowTaskpaneWithDocument" value="false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15BE812A</Template>
  <TotalTime>28</TotalTime>
  <Words>133</Words>
  <Application>Microsoft Office PowerPoint</Application>
  <PresentationFormat>Mukautettu</PresentationFormat>
  <Paragraphs>31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3" baseType="lpstr">
      <vt:lpstr>Arial</vt:lpstr>
      <vt:lpstr>Aptos</vt:lpstr>
      <vt:lpstr>Wingdings</vt:lpstr>
      <vt:lpstr>Segoe UI</vt:lpstr>
      <vt:lpstr>Calibri</vt:lpstr>
      <vt:lpstr>Office-teema</vt:lpstr>
      <vt:lpstr>Puukauppa Suomessa</vt:lpstr>
      <vt:lpstr>Kumulatiiviset puun ostomäärät yksityismetsistä</vt:lpstr>
      <vt:lpstr>Kumulatiiviset puun ostomäärät yksityismetsistä</vt:lpstr>
      <vt:lpstr>Kantohinnat Suomessa 2020–2025</vt:lpstr>
      <vt:lpstr>Tukkipuun kantohinnat Suomessa 2024–2025</vt:lpstr>
      <vt:lpstr>Kuitupuun kantohinnat Suomessa 2024–2025</vt:lpstr>
      <vt:lpstr>Kantohinnat hakkuutavoittain, viikko 44/2025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Liimatainen Elias</dc:creator>
  <cp:lastModifiedBy>Liimatainen Elias</cp:lastModifiedBy>
  <cp:revision>7</cp:revision>
  <dcterms:created xsi:type="dcterms:W3CDTF">2025-10-20T06:36:41Z</dcterms:created>
  <dcterms:modified xsi:type="dcterms:W3CDTF">2025-11-03T10:17:02Z</dcterms:modified>
</cp:coreProperties>
</file>