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FFFFFF"/>
    <a:srgbClr val="84B014"/>
    <a:srgbClr val="4DA33C"/>
    <a:srgbClr val="000000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73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tx1"/>
                </a:solidFill>
              </a:defRPr>
            </a:pPr>
            <a:r>
              <a:rPr lang="fi-FI" sz="2000" b="0" noProof="0" dirty="0">
                <a:solidFill>
                  <a:schemeClr val="tx1"/>
                </a:solidFill>
              </a:rPr>
              <a:t>Metsäteollisuus ry:n jäsenten viikoittainen puun ostomäärä yksityismetsistä, noin 80 %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</c:v>
                </c:pt>
                <c:pt idx="37">
                  <c:v>336801.36999999994</c:v>
                </c:pt>
                <c:pt idx="38">
                  <c:v>333131.71000000002</c:v>
                </c:pt>
                <c:pt idx="39">
                  <c:v>415907.51999999996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tx1"/>
                    </a:solidFill>
                  </a:defRPr>
                </a:pPr>
                <a:r>
                  <a:rPr lang="fi-FI" sz="1800" b="0" dirty="0">
                    <a:solidFill>
                      <a:schemeClr val="tx1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tx1"/>
                    </a:solidFill>
                  </a:rPr>
                  <a:t>m³</a:t>
                </a:r>
                <a:endParaRPr lang="fi-FI" sz="1800" b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tx1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tx1"/>
                </a:solidFill>
              </a:defRPr>
            </a:pPr>
            <a:r>
              <a:rPr lang="en-US" sz="2000" b="0" dirty="0" err="1">
                <a:solidFill>
                  <a:schemeClr val="tx1"/>
                </a:solidFill>
              </a:rPr>
              <a:t>Metsäteollisuus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ry:n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jäsenten</a:t>
            </a:r>
            <a:r>
              <a:rPr lang="en-US" sz="2000" b="0" baseline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puun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ostomäärä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yksityismetsistä</a:t>
            </a:r>
            <a:r>
              <a:rPr lang="en-US" sz="2000" b="0" dirty="0">
                <a:solidFill>
                  <a:schemeClr val="tx1"/>
                </a:solidFill>
              </a:rPr>
              <a:t>,</a:t>
            </a:r>
            <a:r>
              <a:rPr lang="en-US" sz="2000" b="0" baseline="0" dirty="0">
                <a:solidFill>
                  <a:schemeClr val="tx1"/>
                </a:solidFill>
              </a:rPr>
              <a:t> </a:t>
            </a:r>
            <a:r>
              <a:rPr lang="en-US" sz="2000" b="0" baseline="0" dirty="0" err="1">
                <a:solidFill>
                  <a:schemeClr val="tx1"/>
                </a:solidFill>
              </a:rPr>
              <a:t>noin</a:t>
            </a:r>
            <a:r>
              <a:rPr lang="en-US" sz="2000" b="0" baseline="0" dirty="0">
                <a:solidFill>
                  <a:schemeClr val="tx1"/>
                </a:solidFill>
              </a:rPr>
              <a:t> 80 % </a:t>
            </a:r>
            <a:r>
              <a:rPr lang="en-US" sz="2000" b="0" baseline="0" dirty="0" err="1">
                <a:solidFill>
                  <a:schemeClr val="tx1"/>
                </a:solidFill>
              </a:rPr>
              <a:t>puukaupoista</a:t>
            </a:r>
            <a:endParaRPr lang="en-US" sz="20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238682883713445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tx1"/>
                    </a:solidFill>
                  </a:defRPr>
                </a:pPr>
                <a:r>
                  <a:rPr lang="fi-FI" sz="1800" b="0" dirty="0">
                    <a:solidFill>
                      <a:schemeClr val="tx1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tx1"/>
                    </a:solidFill>
                  </a:rPr>
                  <a:t>m³</a:t>
                </a:r>
                <a:endParaRPr lang="fi-FI" sz="1800" b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2000">
              <a:solidFill>
                <a:schemeClr val="tx1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tx1"/>
                </a:solidFill>
              </a:defRPr>
            </a:pPr>
            <a:r>
              <a:rPr lang="fi-FI" sz="2000" b="0" dirty="0">
                <a:solidFill>
                  <a:schemeClr val="tx1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tx1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tx1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tx1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txPr>
        <a:bodyPr/>
        <a:lstStyle/>
        <a:p>
          <a:pPr>
            <a:defRPr sz="1800">
              <a:solidFill>
                <a:schemeClr val="tx1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80.733486020899491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80.775053034712045</c:v>
                </c:pt>
                <c:pt idx="269">
                  <c:v>80.72745762949134</c:v>
                </c:pt>
                <c:pt idx="270">
                  <c:v>80.848847481835804</c:v>
                </c:pt>
                <c:pt idx="271">
                  <c:v>80.811658077045124</c:v>
                </c:pt>
                <c:pt idx="272">
                  <c:v>80.922569994356621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82.012893386417105</c:v>
                </c:pt>
                <c:pt idx="276">
                  <c:v>82.415438041969452</c:v>
                </c:pt>
                <c:pt idx="277">
                  <c:v>82.666812147429752</c:v>
                </c:pt>
                <c:pt idx="278">
                  <c:v>83.091896712776972</c:v>
                </c:pt>
                <c:pt idx="279">
                  <c:v>83.436894246495797</c:v>
                </c:pt>
                <c:pt idx="280">
                  <c:v>83.666135087804378</c:v>
                </c:pt>
                <c:pt idx="281">
                  <c:v>83.81520524273688</c:v>
                </c:pt>
                <c:pt idx="282">
                  <c:v>83.657895504701614</c:v>
                </c:pt>
                <c:pt idx="283">
                  <c:v>83.985362781327737</c:v>
                </c:pt>
                <c:pt idx="284">
                  <c:v>83.880361284323229</c:v>
                </c:pt>
                <c:pt idx="285">
                  <c:v>83.890738740405098</c:v>
                </c:pt>
                <c:pt idx="286">
                  <c:v>84.133680637483295</c:v>
                </c:pt>
                <c:pt idx="287">
                  <c:v>83.526650873417225</c:v>
                </c:pt>
                <c:pt idx="288">
                  <c:v>83.445483554518404</c:v>
                </c:pt>
                <c:pt idx="289">
                  <c:v>83.169494193088951</c:v>
                </c:pt>
                <c:pt idx="290">
                  <c:v>82.831153476307179</c:v>
                </c:pt>
                <c:pt idx="291">
                  <c:v>81.998423537990618</c:v>
                </c:pt>
                <c:pt idx="292">
                  <c:v>81.194170578551947</c:v>
                </c:pt>
                <c:pt idx="293">
                  <c:v>80.549452591883394</c:v>
                </c:pt>
                <c:pt idx="294">
                  <c:v>80.033087720102998</c:v>
                </c:pt>
                <c:pt idx="295">
                  <c:v>80.053405684808553</c:v>
                </c:pt>
                <c:pt idx="296">
                  <c:v>79.779336001501065</c:v>
                </c:pt>
                <c:pt idx="297">
                  <c:v>79.466536746671323</c:v>
                </c:pt>
                <c:pt idx="298">
                  <c:v>79.184965631282068</c:v>
                </c:pt>
                <c:pt idx="299">
                  <c:v>78.431289437370523</c:v>
                </c:pt>
                <c:pt idx="300">
                  <c:v>77.561289498849803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82.649904720988573</c:v>
                </c:pt>
                <c:pt idx="263">
                  <c:v>82.510843077091977</c:v>
                </c:pt>
                <c:pt idx="264">
                  <c:v>82.370082160516745</c:v>
                </c:pt>
                <c:pt idx="265">
                  <c:v>82.320385848988806</c:v>
                </c:pt>
                <c:pt idx="266">
                  <c:v>82.151198784521881</c:v>
                </c:pt>
                <c:pt idx="267">
                  <c:v>82.146069482919813</c:v>
                </c:pt>
                <c:pt idx="268">
                  <c:v>82.14926293945949</c:v>
                </c:pt>
                <c:pt idx="269">
                  <c:v>82.149114315901869</c:v>
                </c:pt>
                <c:pt idx="270">
                  <c:v>82.305389619872216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83.570361622054264</c:v>
                </c:pt>
                <c:pt idx="275">
                  <c:v>83.813057367207165</c:v>
                </c:pt>
                <c:pt idx="276">
                  <c:v>84.025920384563904</c:v>
                </c:pt>
                <c:pt idx="277">
                  <c:v>84.300969982970997</c:v>
                </c:pt>
                <c:pt idx="278">
                  <c:v>84.689440261761021</c:v>
                </c:pt>
                <c:pt idx="279">
                  <c:v>84.911573957386935</c:v>
                </c:pt>
                <c:pt idx="280">
                  <c:v>85.254311393106619</c:v>
                </c:pt>
                <c:pt idx="281">
                  <c:v>85.38154107947112</c:v>
                </c:pt>
                <c:pt idx="282">
                  <c:v>85.259057013755523</c:v>
                </c:pt>
                <c:pt idx="283">
                  <c:v>85.406353937646017</c:v>
                </c:pt>
                <c:pt idx="284">
                  <c:v>85.23063465709356</c:v>
                </c:pt>
                <c:pt idx="285">
                  <c:v>85.150014816499379</c:v>
                </c:pt>
                <c:pt idx="286">
                  <c:v>85.113018044345282</c:v>
                </c:pt>
                <c:pt idx="287">
                  <c:v>84.746477543911197</c:v>
                </c:pt>
                <c:pt idx="288">
                  <c:v>84.738784548987624</c:v>
                </c:pt>
                <c:pt idx="289">
                  <c:v>84.538124501447129</c:v>
                </c:pt>
                <c:pt idx="290">
                  <c:v>84.236715599819874</c:v>
                </c:pt>
                <c:pt idx="291">
                  <c:v>83.215972262002737</c:v>
                </c:pt>
                <c:pt idx="292">
                  <c:v>82.139429769349562</c:v>
                </c:pt>
                <c:pt idx="293">
                  <c:v>81.29107503718339</c:v>
                </c:pt>
                <c:pt idx="294">
                  <c:v>80.90109800965655</c:v>
                </c:pt>
                <c:pt idx="295">
                  <c:v>80.832679422419588</c:v>
                </c:pt>
                <c:pt idx="296">
                  <c:v>80.983016216138523</c:v>
                </c:pt>
                <c:pt idx="297">
                  <c:v>80.718154096530526</c:v>
                </c:pt>
                <c:pt idx="298">
                  <c:v>80.343892205655266</c:v>
                </c:pt>
                <c:pt idx="299">
                  <c:v>79.649297518985094</c:v>
                </c:pt>
                <c:pt idx="300">
                  <c:v>78.352162690362007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64.620146461574436</c:v>
                </c:pt>
                <c:pt idx="266">
                  <c:v>64.799055856667195</c:v>
                </c:pt>
                <c:pt idx="267">
                  <c:v>64.445958847377383</c:v>
                </c:pt>
                <c:pt idx="268">
                  <c:v>64.513321816392207</c:v>
                </c:pt>
                <c:pt idx="269">
                  <c:v>64.273528485445809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66.198046567642734</c:v>
                </c:pt>
                <c:pt idx="276">
                  <c:v>66.480677184713031</c:v>
                </c:pt>
                <c:pt idx="277">
                  <c:v>66.626884578100416</c:v>
                </c:pt>
                <c:pt idx="278">
                  <c:v>66.360835657341383</c:v>
                </c:pt>
                <c:pt idx="279">
                  <c:v>66.523137102115243</c:v>
                </c:pt>
                <c:pt idx="280">
                  <c:v>66.967235850861286</c:v>
                </c:pt>
                <c:pt idx="281">
                  <c:v>66.996480467435532</c:v>
                </c:pt>
                <c:pt idx="282">
                  <c:v>66.962102028085425</c:v>
                </c:pt>
                <c:pt idx="283">
                  <c:v>67.52077112002884</c:v>
                </c:pt>
                <c:pt idx="284">
                  <c:v>67.48907497074029</c:v>
                </c:pt>
                <c:pt idx="285">
                  <c:v>67.724096378167403</c:v>
                </c:pt>
                <c:pt idx="286">
                  <c:v>68.399307527132521</c:v>
                </c:pt>
                <c:pt idx="287">
                  <c:v>67.514239947781732</c:v>
                </c:pt>
                <c:pt idx="288">
                  <c:v>67.275236110709145</c:v>
                </c:pt>
                <c:pt idx="289">
                  <c:v>66.851444670061809</c:v>
                </c:pt>
                <c:pt idx="290">
                  <c:v>66.198334760602833</c:v>
                </c:pt>
                <c:pt idx="291">
                  <c:v>66.128136345166581</c:v>
                </c:pt>
                <c:pt idx="292">
                  <c:v>64.864557318912901</c:v>
                </c:pt>
                <c:pt idx="293">
                  <c:v>63.909747325768642</c:v>
                </c:pt>
                <c:pt idx="294">
                  <c:v>62.772149953272056</c:v>
                </c:pt>
                <c:pt idx="295">
                  <c:v>62.627180336435401</c:v>
                </c:pt>
                <c:pt idx="296">
                  <c:v>62.964323515997393</c:v>
                </c:pt>
                <c:pt idx="297">
                  <c:v>63.037573605715643</c:v>
                </c:pt>
                <c:pt idx="298">
                  <c:v>63.270245415313823</c:v>
                </c:pt>
                <c:pt idx="299">
                  <c:v>62.542309206708218</c:v>
                </c:pt>
                <c:pt idx="300">
                  <c:v>61.850056739648373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31.688730860373596</c:v>
                </c:pt>
                <c:pt idx="263">
                  <c:v>31.56777452497262</c:v>
                </c:pt>
                <c:pt idx="264">
                  <c:v>31.44840416706138</c:v>
                </c:pt>
                <c:pt idx="265">
                  <c:v>31.425283149599665</c:v>
                </c:pt>
                <c:pt idx="266">
                  <c:v>31.352668542596899</c:v>
                </c:pt>
                <c:pt idx="267">
                  <c:v>31.43156391304499</c:v>
                </c:pt>
                <c:pt idx="268">
                  <c:v>31.523716624632726</c:v>
                </c:pt>
                <c:pt idx="269">
                  <c:v>31.41933680443697</c:v>
                </c:pt>
                <c:pt idx="270">
                  <c:v>31.454783294045878</c:v>
                </c:pt>
                <c:pt idx="271">
                  <c:v>31.476069272041425</c:v>
                </c:pt>
                <c:pt idx="272">
                  <c:v>31.488341992420402</c:v>
                </c:pt>
                <c:pt idx="273">
                  <c:v>32.092708386942945</c:v>
                </c:pt>
                <c:pt idx="274">
                  <c:v>32.353859566203177</c:v>
                </c:pt>
                <c:pt idx="275">
                  <c:v>32.513281275381367</c:v>
                </c:pt>
                <c:pt idx="276">
                  <c:v>32.941403959225667</c:v>
                </c:pt>
                <c:pt idx="277">
                  <c:v>33.050131362504651</c:v>
                </c:pt>
                <c:pt idx="278">
                  <c:v>33.19042856485374</c:v>
                </c:pt>
                <c:pt idx="279">
                  <c:v>33.476086987572273</c:v>
                </c:pt>
                <c:pt idx="280">
                  <c:v>33.574404197055273</c:v>
                </c:pt>
                <c:pt idx="281">
                  <c:v>33.840018830117366</c:v>
                </c:pt>
                <c:pt idx="282">
                  <c:v>33.820604733632592</c:v>
                </c:pt>
                <c:pt idx="283">
                  <c:v>33.936497191056219</c:v>
                </c:pt>
                <c:pt idx="284">
                  <c:v>33.948782115597105</c:v>
                </c:pt>
                <c:pt idx="285">
                  <c:v>33.90017428823657</c:v>
                </c:pt>
                <c:pt idx="286">
                  <c:v>34.329897991657305</c:v>
                </c:pt>
                <c:pt idx="287">
                  <c:v>34.092304105605308</c:v>
                </c:pt>
                <c:pt idx="288">
                  <c:v>34.097919892561457</c:v>
                </c:pt>
                <c:pt idx="289">
                  <c:v>33.899590329175531</c:v>
                </c:pt>
                <c:pt idx="290">
                  <c:v>33.482410400718003</c:v>
                </c:pt>
                <c:pt idx="291">
                  <c:v>32.685116946406481</c:v>
                </c:pt>
                <c:pt idx="292">
                  <c:v>31.662830977599832</c:v>
                </c:pt>
                <c:pt idx="293">
                  <c:v>31.184389341285158</c:v>
                </c:pt>
                <c:pt idx="294">
                  <c:v>30.564775232173332</c:v>
                </c:pt>
                <c:pt idx="295">
                  <c:v>30.481011926370972</c:v>
                </c:pt>
                <c:pt idx="296">
                  <c:v>30.442294501782552</c:v>
                </c:pt>
                <c:pt idx="297">
                  <c:v>30.10849108936447</c:v>
                </c:pt>
                <c:pt idx="298">
                  <c:v>29.814111364474059</c:v>
                </c:pt>
                <c:pt idx="299">
                  <c:v>29.107546648927663</c:v>
                </c:pt>
                <c:pt idx="300">
                  <c:v>28.124593485467262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32.911678872958525</c:v>
                </c:pt>
                <c:pt idx="263">
                  <c:v>33.076591119461732</c:v>
                </c:pt>
                <c:pt idx="264">
                  <c:v>32.984578452432025</c:v>
                </c:pt>
                <c:pt idx="265">
                  <c:v>32.975414590356522</c:v>
                </c:pt>
                <c:pt idx="266">
                  <c:v>33.016444911956199</c:v>
                </c:pt>
                <c:pt idx="267">
                  <c:v>32.959612521747545</c:v>
                </c:pt>
                <c:pt idx="268">
                  <c:v>33.040526052410286</c:v>
                </c:pt>
                <c:pt idx="269">
                  <c:v>33.17521805526907</c:v>
                </c:pt>
                <c:pt idx="270">
                  <c:v>33.266884658587614</c:v>
                </c:pt>
                <c:pt idx="271">
                  <c:v>33.584019121715833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34.338321925922976</c:v>
                </c:pt>
                <c:pt idx="275">
                  <c:v>34.420931133528896</c:v>
                </c:pt>
                <c:pt idx="276">
                  <c:v>34.784368201771244</c:v>
                </c:pt>
                <c:pt idx="277">
                  <c:v>34.949206969324095</c:v>
                </c:pt>
                <c:pt idx="278">
                  <c:v>35.013583325089122</c:v>
                </c:pt>
                <c:pt idx="279">
                  <c:v>35.19129469056098</c:v>
                </c:pt>
                <c:pt idx="280">
                  <c:v>35.265081936913518</c:v>
                </c:pt>
                <c:pt idx="281">
                  <c:v>35.357164682879755</c:v>
                </c:pt>
                <c:pt idx="282">
                  <c:v>35.485471567249029</c:v>
                </c:pt>
                <c:pt idx="283">
                  <c:v>35.66231504487714</c:v>
                </c:pt>
                <c:pt idx="284">
                  <c:v>35.595486617810558</c:v>
                </c:pt>
                <c:pt idx="285">
                  <c:v>35.641617464383081</c:v>
                </c:pt>
                <c:pt idx="286">
                  <c:v>35.794532326858864</c:v>
                </c:pt>
                <c:pt idx="287">
                  <c:v>35.367364599677131</c:v>
                </c:pt>
                <c:pt idx="288">
                  <c:v>35.463168484977025</c:v>
                </c:pt>
                <c:pt idx="289">
                  <c:v>35.254417098453914</c:v>
                </c:pt>
                <c:pt idx="290">
                  <c:v>34.693503285892696</c:v>
                </c:pt>
                <c:pt idx="291">
                  <c:v>34.177389045904853</c:v>
                </c:pt>
                <c:pt idx="292">
                  <c:v>33.144402528540688</c:v>
                </c:pt>
                <c:pt idx="293">
                  <c:v>33.019713656628724</c:v>
                </c:pt>
                <c:pt idx="294">
                  <c:v>32.582982849231044</c:v>
                </c:pt>
                <c:pt idx="295">
                  <c:v>32.468480966592054</c:v>
                </c:pt>
                <c:pt idx="296">
                  <c:v>32.534635475397366</c:v>
                </c:pt>
                <c:pt idx="297">
                  <c:v>32.034714869313639</c:v>
                </c:pt>
                <c:pt idx="298">
                  <c:v>31.75866874118671</c:v>
                </c:pt>
                <c:pt idx="299">
                  <c:v>31.136665831376256</c:v>
                </c:pt>
                <c:pt idx="300">
                  <c:v>29.680473899599495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31.940023172547377</c:v>
                </c:pt>
                <c:pt idx="263">
                  <c:v>31.791525492628907</c:v>
                </c:pt>
                <c:pt idx="264">
                  <c:v>31.730058945440941</c:v>
                </c:pt>
                <c:pt idx="265">
                  <c:v>31.690563293303779</c:v>
                </c:pt>
                <c:pt idx="266">
                  <c:v>31.64480192639007</c:v>
                </c:pt>
                <c:pt idx="267">
                  <c:v>31.660644539360231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31.58404191278829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33.143799926287144</c:v>
                </c:pt>
                <c:pt idx="276">
                  <c:v>33.656304066708621</c:v>
                </c:pt>
                <c:pt idx="277">
                  <c:v>33.603803218431793</c:v>
                </c:pt>
                <c:pt idx="278">
                  <c:v>33.675046495633566</c:v>
                </c:pt>
                <c:pt idx="279">
                  <c:v>33.808010960143065</c:v>
                </c:pt>
                <c:pt idx="280">
                  <c:v>33.957727052257496</c:v>
                </c:pt>
                <c:pt idx="281">
                  <c:v>34.178714259777649</c:v>
                </c:pt>
                <c:pt idx="282">
                  <c:v>34.114008560784086</c:v>
                </c:pt>
                <c:pt idx="283">
                  <c:v>34.27983649463156</c:v>
                </c:pt>
                <c:pt idx="284">
                  <c:v>34.230574201118557</c:v>
                </c:pt>
                <c:pt idx="285">
                  <c:v>34.255041907829927</c:v>
                </c:pt>
                <c:pt idx="286">
                  <c:v>34.541096590243988</c:v>
                </c:pt>
                <c:pt idx="287">
                  <c:v>34.272730810444408</c:v>
                </c:pt>
                <c:pt idx="288">
                  <c:v>34.172695444682752</c:v>
                </c:pt>
                <c:pt idx="289">
                  <c:v>33.877910609740475</c:v>
                </c:pt>
                <c:pt idx="290">
                  <c:v>33.62750167166962</c:v>
                </c:pt>
                <c:pt idx="291">
                  <c:v>33.000439099254734</c:v>
                </c:pt>
                <c:pt idx="292">
                  <c:v>32.208703009687774</c:v>
                </c:pt>
                <c:pt idx="293">
                  <c:v>31.646458124885221</c:v>
                </c:pt>
                <c:pt idx="294">
                  <c:v>31.073472233803205</c:v>
                </c:pt>
                <c:pt idx="295">
                  <c:v>30.802149985408374</c:v>
                </c:pt>
                <c:pt idx="296">
                  <c:v>30.782189275625907</c:v>
                </c:pt>
                <c:pt idx="297">
                  <c:v>30.309085493530493</c:v>
                </c:pt>
                <c:pt idx="298">
                  <c:v>29.759573615749961</c:v>
                </c:pt>
                <c:pt idx="299">
                  <c:v>29.015077607901301</c:v>
                </c:pt>
                <c:pt idx="300">
                  <c:v>27.667732645171171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tx1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tx1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3"/>
                <c:pt idx="0">
                  <c:v>79.225999826967296</c:v>
                </c:pt>
                <c:pt idx="1">
                  <c:v>79.234763691383236</c:v>
                </c:pt>
                <c:pt idx="2">
                  <c:v>79.268237746678295</c:v>
                </c:pt>
                <c:pt idx="3">
                  <c:v>79.045834527386418</c:v>
                </c:pt>
                <c:pt idx="4">
                  <c:v>79.009588559804428</c:v>
                </c:pt>
                <c:pt idx="5">
                  <c:v>79.152622690404215</c:v>
                </c:pt>
                <c:pt idx="6">
                  <c:v>79.316235396054097</c:v>
                </c:pt>
                <c:pt idx="7">
                  <c:v>79.66392333296487</c:v>
                </c:pt>
                <c:pt idx="8">
                  <c:v>79.516394456854499</c:v>
                </c:pt>
                <c:pt idx="9">
                  <c:v>79.770605175649735</c:v>
                </c:pt>
                <c:pt idx="10">
                  <c:v>80.050291398477555</c:v>
                </c:pt>
                <c:pt idx="11">
                  <c:v>80.197164763524782</c:v>
                </c:pt>
                <c:pt idx="12">
                  <c:v>80.777475408325671</c:v>
                </c:pt>
                <c:pt idx="13">
                  <c:v>80.733486020899477</c:v>
                </c:pt>
                <c:pt idx="14">
                  <c:v>80.733486020899477</c:v>
                </c:pt>
                <c:pt idx="15">
                  <c:v>80.4809985753825</c:v>
                </c:pt>
                <c:pt idx="16">
                  <c:v>80.56095441610239</c:v>
                </c:pt>
                <c:pt idx="17">
                  <c:v>80.550318476143829</c:v>
                </c:pt>
                <c:pt idx="18">
                  <c:v>80.495263047586207</c:v>
                </c:pt>
                <c:pt idx="19">
                  <c:v>80.706331020255107</c:v>
                </c:pt>
                <c:pt idx="20">
                  <c:v>80.775053034712016</c:v>
                </c:pt>
                <c:pt idx="21">
                  <c:v>80.727457629491298</c:v>
                </c:pt>
                <c:pt idx="22">
                  <c:v>80.84884748183579</c:v>
                </c:pt>
                <c:pt idx="23">
                  <c:v>80.811658077045109</c:v>
                </c:pt>
                <c:pt idx="24">
                  <c:v>80.922569994356593</c:v>
                </c:pt>
                <c:pt idx="25">
                  <c:v>81.475019765580385</c:v>
                </c:pt>
                <c:pt idx="26">
                  <c:v>81.7980074154531</c:v>
                </c:pt>
                <c:pt idx="27">
                  <c:v>82.012893386417105</c:v>
                </c:pt>
                <c:pt idx="28">
                  <c:v>82.415438041969452</c:v>
                </c:pt>
                <c:pt idx="29">
                  <c:v>82.666812147429752</c:v>
                </c:pt>
                <c:pt idx="30">
                  <c:v>83.091896712776972</c:v>
                </c:pt>
                <c:pt idx="31">
                  <c:v>83.436894246495797</c:v>
                </c:pt>
                <c:pt idx="32">
                  <c:v>83.666135087804378</c:v>
                </c:pt>
                <c:pt idx="33">
                  <c:v>83.81520524273688</c:v>
                </c:pt>
                <c:pt idx="34">
                  <c:v>83.657895504701614</c:v>
                </c:pt>
                <c:pt idx="35">
                  <c:v>83.985362781327737</c:v>
                </c:pt>
                <c:pt idx="36">
                  <c:v>83.880361284323229</c:v>
                </c:pt>
                <c:pt idx="37">
                  <c:v>83.890738740405112</c:v>
                </c:pt>
                <c:pt idx="38">
                  <c:v>84.133680637483309</c:v>
                </c:pt>
                <c:pt idx="39">
                  <c:v>83.526650873417239</c:v>
                </c:pt>
                <c:pt idx="40">
                  <c:v>83.445483554518404</c:v>
                </c:pt>
                <c:pt idx="41">
                  <c:v>83.169494193088951</c:v>
                </c:pt>
                <c:pt idx="42">
                  <c:v>82.831153476307179</c:v>
                </c:pt>
                <c:pt idx="43">
                  <c:v>81.998423537990618</c:v>
                </c:pt>
                <c:pt idx="44">
                  <c:v>81.194170578551947</c:v>
                </c:pt>
                <c:pt idx="45">
                  <c:v>80.549452591883394</c:v>
                </c:pt>
                <c:pt idx="46">
                  <c:v>80.033087720102998</c:v>
                </c:pt>
                <c:pt idx="47">
                  <c:v>80.053405684808553</c:v>
                </c:pt>
                <c:pt idx="48">
                  <c:v>79.779336001501065</c:v>
                </c:pt>
                <c:pt idx="49">
                  <c:v>79.466536746671323</c:v>
                </c:pt>
                <c:pt idx="50">
                  <c:v>79.184965631282068</c:v>
                </c:pt>
                <c:pt idx="51">
                  <c:v>78.431289437370523</c:v>
                </c:pt>
                <c:pt idx="52">
                  <c:v>77.561289498849803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3"/>
                <c:pt idx="0">
                  <c:v>81.964706925766166</c:v>
                </c:pt>
                <c:pt idx="1">
                  <c:v>81.985859780590289</c:v>
                </c:pt>
                <c:pt idx="2">
                  <c:v>81.736253261405054</c:v>
                </c:pt>
                <c:pt idx="3">
                  <c:v>81.520727157704144</c:v>
                </c:pt>
                <c:pt idx="4">
                  <c:v>81.582452232384398</c:v>
                </c:pt>
                <c:pt idx="5">
                  <c:v>81.656950523056025</c:v>
                </c:pt>
                <c:pt idx="6">
                  <c:v>81.851354734188433</c:v>
                </c:pt>
                <c:pt idx="7">
                  <c:v>81.942107006317897</c:v>
                </c:pt>
                <c:pt idx="8">
                  <c:v>82.00463004935402</c:v>
                </c:pt>
                <c:pt idx="9">
                  <c:v>82.335060965170186</c:v>
                </c:pt>
                <c:pt idx="10">
                  <c:v>82.467340085148578</c:v>
                </c:pt>
                <c:pt idx="11">
                  <c:v>82.547146861469443</c:v>
                </c:pt>
                <c:pt idx="12">
                  <c:v>82.701494821373515</c:v>
                </c:pt>
                <c:pt idx="13">
                  <c:v>82.649904720988602</c:v>
                </c:pt>
                <c:pt idx="14">
                  <c:v>82.649904720988602</c:v>
                </c:pt>
                <c:pt idx="15">
                  <c:v>82.510843077091991</c:v>
                </c:pt>
                <c:pt idx="16">
                  <c:v>82.370082160516773</c:v>
                </c:pt>
                <c:pt idx="17">
                  <c:v>82.32038584898882</c:v>
                </c:pt>
                <c:pt idx="18">
                  <c:v>82.151198784521881</c:v>
                </c:pt>
                <c:pt idx="19">
                  <c:v>82.146069482919799</c:v>
                </c:pt>
                <c:pt idx="20">
                  <c:v>82.149262939459476</c:v>
                </c:pt>
                <c:pt idx="21">
                  <c:v>82.149114315901869</c:v>
                </c:pt>
                <c:pt idx="22">
                  <c:v>82.305389619872201</c:v>
                </c:pt>
                <c:pt idx="23">
                  <c:v>82.405905662657503</c:v>
                </c:pt>
                <c:pt idx="24">
                  <c:v>82.783786499339655</c:v>
                </c:pt>
                <c:pt idx="25">
                  <c:v>83.180229170235933</c:v>
                </c:pt>
                <c:pt idx="26">
                  <c:v>83.570361622054264</c:v>
                </c:pt>
                <c:pt idx="27">
                  <c:v>83.813057367207165</c:v>
                </c:pt>
                <c:pt idx="28">
                  <c:v>84.025920384563904</c:v>
                </c:pt>
                <c:pt idx="29">
                  <c:v>84.300969982970997</c:v>
                </c:pt>
                <c:pt idx="30">
                  <c:v>84.689440261761021</c:v>
                </c:pt>
                <c:pt idx="31">
                  <c:v>84.911573957386935</c:v>
                </c:pt>
                <c:pt idx="32">
                  <c:v>85.254311393106619</c:v>
                </c:pt>
                <c:pt idx="33">
                  <c:v>85.38154107947112</c:v>
                </c:pt>
                <c:pt idx="34">
                  <c:v>85.259057013755523</c:v>
                </c:pt>
                <c:pt idx="35">
                  <c:v>85.406353937646017</c:v>
                </c:pt>
                <c:pt idx="36">
                  <c:v>85.23063465709356</c:v>
                </c:pt>
                <c:pt idx="37">
                  <c:v>85.150014816499379</c:v>
                </c:pt>
                <c:pt idx="38">
                  <c:v>85.113018044345282</c:v>
                </c:pt>
                <c:pt idx="39">
                  <c:v>84.746477543911197</c:v>
                </c:pt>
                <c:pt idx="40">
                  <c:v>84.738784548987624</c:v>
                </c:pt>
                <c:pt idx="41">
                  <c:v>84.538124501447129</c:v>
                </c:pt>
                <c:pt idx="42">
                  <c:v>84.236715599819874</c:v>
                </c:pt>
                <c:pt idx="43">
                  <c:v>83.215972262002737</c:v>
                </c:pt>
                <c:pt idx="44">
                  <c:v>82.139429769349562</c:v>
                </c:pt>
                <c:pt idx="45">
                  <c:v>81.29107503718339</c:v>
                </c:pt>
                <c:pt idx="46">
                  <c:v>80.90109800965655</c:v>
                </c:pt>
                <c:pt idx="47">
                  <c:v>80.832679422419588</c:v>
                </c:pt>
                <c:pt idx="48">
                  <c:v>80.983016216138523</c:v>
                </c:pt>
                <c:pt idx="49">
                  <c:v>80.718154096530526</c:v>
                </c:pt>
                <c:pt idx="50">
                  <c:v>80.343892205655266</c:v>
                </c:pt>
                <c:pt idx="51">
                  <c:v>79.649297518985094</c:v>
                </c:pt>
                <c:pt idx="52">
                  <c:v>78.352162690362007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3"/>
                <c:pt idx="0">
                  <c:v>64.210151331553675</c:v>
                </c:pt>
                <c:pt idx="1">
                  <c:v>64.124459448477907</c:v>
                </c:pt>
                <c:pt idx="2">
                  <c:v>63.900610152661258</c:v>
                </c:pt>
                <c:pt idx="3">
                  <c:v>64.050999246239911</c:v>
                </c:pt>
                <c:pt idx="4">
                  <c:v>64.025914850293745</c:v>
                </c:pt>
                <c:pt idx="5">
                  <c:v>64.271550844560409</c:v>
                </c:pt>
                <c:pt idx="6">
                  <c:v>64.539944803562506</c:v>
                </c:pt>
                <c:pt idx="7">
                  <c:v>64.449530607614236</c:v>
                </c:pt>
                <c:pt idx="8">
                  <c:v>64.68564560481812</c:v>
                </c:pt>
                <c:pt idx="9">
                  <c:v>64.684157774538718</c:v>
                </c:pt>
                <c:pt idx="10">
                  <c:v>64.826775603057044</c:v>
                </c:pt>
                <c:pt idx="11">
                  <c:v>64.824843701361232</c:v>
                </c:pt>
                <c:pt idx="12">
                  <c:v>64.679209018239902</c:v>
                </c:pt>
                <c:pt idx="13">
                  <c:v>64.519312781547754</c:v>
                </c:pt>
                <c:pt idx="14">
                  <c:v>64.519312781547754</c:v>
                </c:pt>
                <c:pt idx="15">
                  <c:v>64.978312185640377</c:v>
                </c:pt>
                <c:pt idx="16">
                  <c:v>64.624228471817602</c:v>
                </c:pt>
                <c:pt idx="17">
                  <c:v>64.62014646157445</c:v>
                </c:pt>
                <c:pt idx="18">
                  <c:v>64.799055856667209</c:v>
                </c:pt>
                <c:pt idx="19">
                  <c:v>64.445958847377383</c:v>
                </c:pt>
                <c:pt idx="20">
                  <c:v>64.513321816392235</c:v>
                </c:pt>
                <c:pt idx="21">
                  <c:v>64.273528485445794</c:v>
                </c:pt>
                <c:pt idx="22">
                  <c:v>64.112764289807089</c:v>
                </c:pt>
                <c:pt idx="23">
                  <c:v>64.561129433547421</c:v>
                </c:pt>
                <c:pt idx="24">
                  <c:v>64.801243221227807</c:v>
                </c:pt>
                <c:pt idx="25">
                  <c:v>65.352167165037713</c:v>
                </c:pt>
                <c:pt idx="26">
                  <c:v>66.16572440445664</c:v>
                </c:pt>
                <c:pt idx="27">
                  <c:v>66.198046567642734</c:v>
                </c:pt>
                <c:pt idx="28">
                  <c:v>66.480677184713031</c:v>
                </c:pt>
                <c:pt idx="29">
                  <c:v>66.626884578100416</c:v>
                </c:pt>
                <c:pt idx="30">
                  <c:v>66.360835657341383</c:v>
                </c:pt>
                <c:pt idx="31">
                  <c:v>66.523137102115243</c:v>
                </c:pt>
                <c:pt idx="32">
                  <c:v>66.967235850861286</c:v>
                </c:pt>
                <c:pt idx="33">
                  <c:v>66.996480467435532</c:v>
                </c:pt>
                <c:pt idx="34">
                  <c:v>66.962102028085425</c:v>
                </c:pt>
                <c:pt idx="35">
                  <c:v>67.52077112002884</c:v>
                </c:pt>
                <c:pt idx="36">
                  <c:v>67.48907497074029</c:v>
                </c:pt>
                <c:pt idx="37">
                  <c:v>67.724096378167388</c:v>
                </c:pt>
                <c:pt idx="38">
                  <c:v>68.399307527132507</c:v>
                </c:pt>
                <c:pt idx="39">
                  <c:v>67.514239947781718</c:v>
                </c:pt>
                <c:pt idx="40">
                  <c:v>67.275236110709145</c:v>
                </c:pt>
                <c:pt idx="41">
                  <c:v>66.851444670061809</c:v>
                </c:pt>
                <c:pt idx="42">
                  <c:v>66.198334760602833</c:v>
                </c:pt>
                <c:pt idx="43">
                  <c:v>66.128136345166581</c:v>
                </c:pt>
                <c:pt idx="44">
                  <c:v>64.864557318912901</c:v>
                </c:pt>
                <c:pt idx="45">
                  <c:v>63.909747325768642</c:v>
                </c:pt>
                <c:pt idx="46">
                  <c:v>62.772149953272056</c:v>
                </c:pt>
                <c:pt idx="47">
                  <c:v>62.627180336435401</c:v>
                </c:pt>
                <c:pt idx="48">
                  <c:v>62.964323515997393</c:v>
                </c:pt>
                <c:pt idx="49">
                  <c:v>63.037573605715643</c:v>
                </c:pt>
                <c:pt idx="50">
                  <c:v>63.270245415313823</c:v>
                </c:pt>
                <c:pt idx="51">
                  <c:v>62.542309206708218</c:v>
                </c:pt>
                <c:pt idx="52">
                  <c:v>61.850056739648373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tx1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tx1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tx1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tx1"/>
                    </a:solidFill>
                  </a:rPr>
                  <a:t>m³</a:t>
                </a:r>
                <a:endParaRPr lang="fi-FI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3"/>
                <c:pt idx="0">
                  <c:v>31.277480237136317</c:v>
                </c:pt>
                <c:pt idx="1">
                  <c:v>31.233328009575064</c:v>
                </c:pt>
                <c:pt idx="2">
                  <c:v>31.25722422397833</c:v>
                </c:pt>
                <c:pt idx="3">
                  <c:v>31.248589991951263</c:v>
                </c:pt>
                <c:pt idx="4">
                  <c:v>31.429579992117414</c:v>
                </c:pt>
                <c:pt idx="5">
                  <c:v>31.430521621678842</c:v>
                </c:pt>
                <c:pt idx="6">
                  <c:v>31.460097732137378</c:v>
                </c:pt>
                <c:pt idx="7">
                  <c:v>31.769794570981244</c:v>
                </c:pt>
                <c:pt idx="8">
                  <c:v>31.375789456485762</c:v>
                </c:pt>
                <c:pt idx="9">
                  <c:v>31.470988960352628</c:v>
                </c:pt>
                <c:pt idx="10">
                  <c:v>31.512918076510999</c:v>
                </c:pt>
                <c:pt idx="11">
                  <c:v>31.491027151389318</c:v>
                </c:pt>
                <c:pt idx="12">
                  <c:v>32.054750128134479</c:v>
                </c:pt>
                <c:pt idx="13">
                  <c:v>31.6887308603736</c:v>
                </c:pt>
                <c:pt idx="14">
                  <c:v>31.6887308603736</c:v>
                </c:pt>
                <c:pt idx="15">
                  <c:v>31.567774524972616</c:v>
                </c:pt>
                <c:pt idx="16">
                  <c:v>31.448404167061387</c:v>
                </c:pt>
                <c:pt idx="17">
                  <c:v>31.425283149599672</c:v>
                </c:pt>
                <c:pt idx="18">
                  <c:v>31.352668542596899</c:v>
                </c:pt>
                <c:pt idx="19">
                  <c:v>31.431563913044982</c:v>
                </c:pt>
                <c:pt idx="20">
                  <c:v>31.523716624632726</c:v>
                </c:pt>
                <c:pt idx="21">
                  <c:v>31.419336804436966</c:v>
                </c:pt>
                <c:pt idx="22">
                  <c:v>31.454783294045882</c:v>
                </c:pt>
                <c:pt idx="23">
                  <c:v>31.476069272041425</c:v>
                </c:pt>
                <c:pt idx="24">
                  <c:v>31.488341992420402</c:v>
                </c:pt>
                <c:pt idx="25">
                  <c:v>32.092708386942952</c:v>
                </c:pt>
                <c:pt idx="26">
                  <c:v>32.353859566203184</c:v>
                </c:pt>
                <c:pt idx="27">
                  <c:v>32.513281275381367</c:v>
                </c:pt>
                <c:pt idx="28">
                  <c:v>32.941403959225667</c:v>
                </c:pt>
                <c:pt idx="29">
                  <c:v>33.050131362504651</c:v>
                </c:pt>
                <c:pt idx="30">
                  <c:v>33.19042856485374</c:v>
                </c:pt>
                <c:pt idx="31">
                  <c:v>33.476086987572273</c:v>
                </c:pt>
                <c:pt idx="32">
                  <c:v>33.574404197055273</c:v>
                </c:pt>
                <c:pt idx="33">
                  <c:v>33.840018830117366</c:v>
                </c:pt>
                <c:pt idx="34">
                  <c:v>33.820604733632592</c:v>
                </c:pt>
                <c:pt idx="35">
                  <c:v>33.936497191056219</c:v>
                </c:pt>
                <c:pt idx="36">
                  <c:v>33.948782115597105</c:v>
                </c:pt>
                <c:pt idx="37">
                  <c:v>33.900174288236578</c:v>
                </c:pt>
                <c:pt idx="38">
                  <c:v>34.329897991657312</c:v>
                </c:pt>
                <c:pt idx="39">
                  <c:v>34.092304105605315</c:v>
                </c:pt>
                <c:pt idx="40">
                  <c:v>34.097919892561457</c:v>
                </c:pt>
                <c:pt idx="41">
                  <c:v>33.899590329175531</c:v>
                </c:pt>
                <c:pt idx="42">
                  <c:v>33.482410400718003</c:v>
                </c:pt>
                <c:pt idx="43">
                  <c:v>32.685116946406481</c:v>
                </c:pt>
                <c:pt idx="44">
                  <c:v>31.662830977599832</c:v>
                </c:pt>
                <c:pt idx="45">
                  <c:v>31.184389341285158</c:v>
                </c:pt>
                <c:pt idx="46">
                  <c:v>30.564775232173332</c:v>
                </c:pt>
                <c:pt idx="47">
                  <c:v>30.481011926370972</c:v>
                </c:pt>
                <c:pt idx="48">
                  <c:v>30.442294501782552</c:v>
                </c:pt>
                <c:pt idx="49">
                  <c:v>30.10849108936447</c:v>
                </c:pt>
                <c:pt idx="50">
                  <c:v>29.814111364474059</c:v>
                </c:pt>
                <c:pt idx="51">
                  <c:v>29.107546648927663</c:v>
                </c:pt>
                <c:pt idx="52">
                  <c:v>28.124593485467262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3"/>
                <c:pt idx="0">
                  <c:v>33.293536871659619</c:v>
                </c:pt>
                <c:pt idx="1">
                  <c:v>33.315232836194291</c:v>
                </c:pt>
                <c:pt idx="2">
                  <c:v>33.209653437451891</c:v>
                </c:pt>
                <c:pt idx="3">
                  <c:v>33.30299832650153</c:v>
                </c:pt>
                <c:pt idx="4">
                  <c:v>33.319739378067844</c:v>
                </c:pt>
                <c:pt idx="5">
                  <c:v>33.167606697454111</c:v>
                </c:pt>
                <c:pt idx="6">
                  <c:v>33.279310961953861</c:v>
                </c:pt>
                <c:pt idx="7">
                  <c:v>33.366789959271003</c:v>
                </c:pt>
                <c:pt idx="8">
                  <c:v>33.173551459970383</c:v>
                </c:pt>
                <c:pt idx="9">
                  <c:v>33.356763830969378</c:v>
                </c:pt>
                <c:pt idx="10">
                  <c:v>33.307180334802638</c:v>
                </c:pt>
                <c:pt idx="11">
                  <c:v>33.285837210141324</c:v>
                </c:pt>
                <c:pt idx="12">
                  <c:v>33.592171214971671</c:v>
                </c:pt>
                <c:pt idx="13">
                  <c:v>32.911678872958518</c:v>
                </c:pt>
                <c:pt idx="14">
                  <c:v>32.911678872958518</c:v>
                </c:pt>
                <c:pt idx="15">
                  <c:v>33.076591119461739</c:v>
                </c:pt>
                <c:pt idx="16">
                  <c:v>32.984578452432039</c:v>
                </c:pt>
                <c:pt idx="17">
                  <c:v>32.975414590356536</c:v>
                </c:pt>
                <c:pt idx="18">
                  <c:v>33.016444911956206</c:v>
                </c:pt>
                <c:pt idx="19">
                  <c:v>32.959612521747552</c:v>
                </c:pt>
                <c:pt idx="20">
                  <c:v>33.040526052410279</c:v>
                </c:pt>
                <c:pt idx="21">
                  <c:v>33.175218055269077</c:v>
                </c:pt>
                <c:pt idx="22">
                  <c:v>33.266884658587607</c:v>
                </c:pt>
                <c:pt idx="23">
                  <c:v>33.584019121715833</c:v>
                </c:pt>
                <c:pt idx="24">
                  <c:v>33.752169408003709</c:v>
                </c:pt>
                <c:pt idx="25">
                  <c:v>33.996157188202403</c:v>
                </c:pt>
                <c:pt idx="26">
                  <c:v>34.338321925922976</c:v>
                </c:pt>
                <c:pt idx="27">
                  <c:v>34.420931133528896</c:v>
                </c:pt>
                <c:pt idx="28">
                  <c:v>34.784368201771244</c:v>
                </c:pt>
                <c:pt idx="29">
                  <c:v>34.949206969324095</c:v>
                </c:pt>
                <c:pt idx="30">
                  <c:v>35.013583325089122</c:v>
                </c:pt>
                <c:pt idx="31">
                  <c:v>35.19129469056098</c:v>
                </c:pt>
                <c:pt idx="32">
                  <c:v>35.265081936913518</c:v>
                </c:pt>
                <c:pt idx="33">
                  <c:v>35.357164682879755</c:v>
                </c:pt>
                <c:pt idx="34">
                  <c:v>35.485471567249029</c:v>
                </c:pt>
                <c:pt idx="35">
                  <c:v>35.66231504487714</c:v>
                </c:pt>
                <c:pt idx="36">
                  <c:v>35.595486617810558</c:v>
                </c:pt>
                <c:pt idx="37">
                  <c:v>35.641617464383074</c:v>
                </c:pt>
                <c:pt idx="38">
                  <c:v>35.794532326858871</c:v>
                </c:pt>
                <c:pt idx="39">
                  <c:v>35.367364599677124</c:v>
                </c:pt>
                <c:pt idx="40">
                  <c:v>35.463168484977025</c:v>
                </c:pt>
                <c:pt idx="41">
                  <c:v>35.254417098453914</c:v>
                </c:pt>
                <c:pt idx="42">
                  <c:v>34.693503285892696</c:v>
                </c:pt>
                <c:pt idx="43">
                  <c:v>34.177389045904853</c:v>
                </c:pt>
                <c:pt idx="44">
                  <c:v>33.144402528540688</c:v>
                </c:pt>
                <c:pt idx="45">
                  <c:v>33.019713656628724</c:v>
                </c:pt>
                <c:pt idx="46">
                  <c:v>32.582982849231044</c:v>
                </c:pt>
                <c:pt idx="47">
                  <c:v>32.468480966592054</c:v>
                </c:pt>
                <c:pt idx="48">
                  <c:v>32.534635475397366</c:v>
                </c:pt>
                <c:pt idx="49">
                  <c:v>32.034714869313639</c:v>
                </c:pt>
                <c:pt idx="50">
                  <c:v>31.75866874118671</c:v>
                </c:pt>
                <c:pt idx="51">
                  <c:v>31.136665831376256</c:v>
                </c:pt>
                <c:pt idx="52">
                  <c:v>29.680473899599495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3"/>
                <c:pt idx="0">
                  <c:v>31.84500426586462</c:v>
                </c:pt>
                <c:pt idx="1">
                  <c:v>31.806142304566944</c:v>
                </c:pt>
                <c:pt idx="2">
                  <c:v>31.6621601617287</c:v>
                </c:pt>
                <c:pt idx="3">
                  <c:v>31.641493548235641</c:v>
                </c:pt>
                <c:pt idx="4">
                  <c:v>31.794734279740645</c:v>
                </c:pt>
                <c:pt idx="5">
                  <c:v>31.741104768763744</c:v>
                </c:pt>
                <c:pt idx="6">
                  <c:v>31.959449214869018</c:v>
                </c:pt>
                <c:pt idx="7">
                  <c:v>32.123867543139653</c:v>
                </c:pt>
                <c:pt idx="8">
                  <c:v>31.948209609091769</c:v>
                </c:pt>
                <c:pt idx="9">
                  <c:v>32.091126587750296</c:v>
                </c:pt>
                <c:pt idx="10">
                  <c:v>32.059197685229698</c:v>
                </c:pt>
                <c:pt idx="11">
                  <c:v>32.155788014209911</c:v>
                </c:pt>
                <c:pt idx="12">
                  <c:v>32.446793610510632</c:v>
                </c:pt>
                <c:pt idx="13">
                  <c:v>31.94002317254737</c:v>
                </c:pt>
                <c:pt idx="14">
                  <c:v>31.94002317254737</c:v>
                </c:pt>
                <c:pt idx="15">
                  <c:v>31.791525492628899</c:v>
                </c:pt>
                <c:pt idx="16">
                  <c:v>31.730058945440934</c:v>
                </c:pt>
                <c:pt idx="17">
                  <c:v>31.690563293303772</c:v>
                </c:pt>
                <c:pt idx="18">
                  <c:v>31.64480192639007</c:v>
                </c:pt>
                <c:pt idx="19">
                  <c:v>31.660644539360224</c:v>
                </c:pt>
                <c:pt idx="20">
                  <c:v>31.690977742441042</c:v>
                </c:pt>
                <c:pt idx="21">
                  <c:v>31.554736527765076</c:v>
                </c:pt>
                <c:pt idx="22">
                  <c:v>31.584041912788287</c:v>
                </c:pt>
                <c:pt idx="23">
                  <c:v>31.862253663340539</c:v>
                </c:pt>
                <c:pt idx="24">
                  <c:v>31.847534304928342</c:v>
                </c:pt>
                <c:pt idx="25">
                  <c:v>32.579737402949604</c:v>
                </c:pt>
                <c:pt idx="26">
                  <c:v>32.993343185622251</c:v>
                </c:pt>
                <c:pt idx="27">
                  <c:v>33.143799926287144</c:v>
                </c:pt>
                <c:pt idx="28">
                  <c:v>33.656304066708621</c:v>
                </c:pt>
                <c:pt idx="29">
                  <c:v>33.603803218431793</c:v>
                </c:pt>
                <c:pt idx="30">
                  <c:v>33.675046495633566</c:v>
                </c:pt>
                <c:pt idx="31">
                  <c:v>33.808010960143065</c:v>
                </c:pt>
                <c:pt idx="32">
                  <c:v>33.957727052257496</c:v>
                </c:pt>
                <c:pt idx="33">
                  <c:v>34.178714259777649</c:v>
                </c:pt>
                <c:pt idx="34">
                  <c:v>34.114008560784086</c:v>
                </c:pt>
                <c:pt idx="35">
                  <c:v>34.27983649463156</c:v>
                </c:pt>
                <c:pt idx="36">
                  <c:v>34.230574201118557</c:v>
                </c:pt>
                <c:pt idx="37">
                  <c:v>34.255041907829927</c:v>
                </c:pt>
                <c:pt idx="38">
                  <c:v>34.541096590243995</c:v>
                </c:pt>
                <c:pt idx="39">
                  <c:v>34.272730810444415</c:v>
                </c:pt>
                <c:pt idx="40">
                  <c:v>34.172695444682752</c:v>
                </c:pt>
                <c:pt idx="41">
                  <c:v>33.877910609740475</c:v>
                </c:pt>
                <c:pt idx="42">
                  <c:v>33.62750167166962</c:v>
                </c:pt>
                <c:pt idx="43">
                  <c:v>33.000439099254734</c:v>
                </c:pt>
                <c:pt idx="44">
                  <c:v>32.208703009687774</c:v>
                </c:pt>
                <c:pt idx="45">
                  <c:v>31.646458124885221</c:v>
                </c:pt>
                <c:pt idx="46">
                  <c:v>31.073472233803205</c:v>
                </c:pt>
                <c:pt idx="47">
                  <c:v>30.802149985408374</c:v>
                </c:pt>
                <c:pt idx="48">
                  <c:v>30.782189275625907</c:v>
                </c:pt>
                <c:pt idx="49">
                  <c:v>30.309085493530493</c:v>
                </c:pt>
                <c:pt idx="50">
                  <c:v>29.759573615749961</c:v>
                </c:pt>
                <c:pt idx="51">
                  <c:v>29.015077607901301</c:v>
                </c:pt>
                <c:pt idx="52">
                  <c:v>27.667732645171171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tx1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tx1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tx1"/>
                    </a:solidFill>
                  </a:rPr>
                  <a:t>m³</a:t>
                </a:r>
                <a:endParaRPr lang="fi-FI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79.735790592643298</c:v>
                </c:pt>
                <c:pt idx="1">
                  <c:v>79.669312985087885</c:v>
                </c:pt>
                <c:pt idx="2">
                  <c:v>64.720977618954436</c:v>
                </c:pt>
                <c:pt idx="3">
                  <c:v>30.91735833021583</c:v>
                </c:pt>
                <c:pt idx="4">
                  <c:v>31.900206537844877</c:v>
                </c:pt>
                <c:pt idx="5">
                  <c:v>30.17819197990891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71.205560350701845</c:v>
                </c:pt>
                <c:pt idx="1">
                  <c:v>70.932261222967938</c:v>
                </c:pt>
                <c:pt idx="2">
                  <c:v>55.445735624100948</c:v>
                </c:pt>
                <c:pt idx="3">
                  <c:v>27.071599701006193</c:v>
                </c:pt>
                <c:pt idx="4">
                  <c:v>27.848822360467743</c:v>
                </c:pt>
                <c:pt idx="5">
                  <c:v>26.728522222609342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53.780592271426165</c:v>
                </c:pt>
                <c:pt idx="1">
                  <c:v>54.146750240130039</c:v>
                </c:pt>
                <c:pt idx="2">
                  <c:v>45.588235294117645</c:v>
                </c:pt>
                <c:pt idx="3">
                  <c:v>21.624566598583989</c:v>
                </c:pt>
                <c:pt idx="4">
                  <c:v>23.924626942598621</c:v>
                </c:pt>
                <c:pt idx="5">
                  <c:v>21.936855450985263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77.561289498849803</c:v>
                </c:pt>
                <c:pt idx="1">
                  <c:v>78.352162690362007</c:v>
                </c:pt>
                <c:pt idx="2">
                  <c:v>61.850056739648387</c:v>
                </c:pt>
                <c:pt idx="3">
                  <c:v>28.124593485467262</c:v>
                </c:pt>
                <c:pt idx="4">
                  <c:v>29.680473899599487</c:v>
                </c:pt>
                <c:pt idx="5">
                  <c:v>27.667732645171171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tx1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6.10.2025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14068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3" name="txtAuthorName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5598000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Laatijan/esittäjän nimi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58886" y="6348109"/>
            <a:ext cx="7884000" cy="436562"/>
          </a:xfrm>
        </p:spPr>
        <p:txBody>
          <a:bodyPr lIns="180000" tIns="180000" rIns="180000" bIns="180000"/>
          <a:lstStyle>
            <a:lvl1pPr algn="l">
              <a:defRPr lang="fi-FI" sz="2100" kern="1200" cap="none" baseline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10C474C-AE98-826E-133B-80B202F1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7" y="3762000"/>
            <a:ext cx="107604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fi-FI"/>
              <a:t>Muokkaa ots. perustyyl. napsautt.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27991A80-533B-CD7C-B9F6-F9806DE6C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6" y="3114000"/>
            <a:ext cx="7884000" cy="648000"/>
          </a:xfrm>
        </p:spPr>
        <p:txBody>
          <a:bodyPr>
            <a:normAutofit/>
          </a:bodyPr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8" y="1228725"/>
            <a:ext cx="7886701" cy="183673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bg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26300531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/>
              <a:t>3.10.2025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transition spd="slow">
    <p:cover/>
  </p:transition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bg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/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76078837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884730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215819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/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9824989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/>
              <a:t>Tukkipuun kantohinnat Suomessa 2024–2025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19341603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/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76188330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/>
              <a:t>Kantohinnat hakkuutavoittain, viikko 40/2025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46048698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/>
              <a:t>EUR/</a:t>
            </a:r>
            <a:r>
              <a:rPr lang="en-US" sz="1800" dirty="0"/>
              <a:t>m³</a:t>
            </a:r>
            <a:endParaRPr lang="fi-FI" sz="1800" baseline="30000" dirty="0"/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936a070e-9908-48bd-a10e-9401c54932ee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3.10.2025&quot;,&quot;dtitle&quot;:null,&quot;dsubtitle&quot;:null},&quot;raw&quot;:{&quot;ddate&quot;:&quot;2025-10-03&quot;}}"/>
</p:tagLst>
</file>

<file path=ppt/theme/theme1.xml><?xml version="1.0" encoding="utf-8"?>
<a:theme xmlns:a="http://schemas.openxmlformats.org/drawingml/2006/main" name="Office-teema">
  <a:themeElements>
    <a:clrScheme name="Metsäteollisuus ry värit">
      <a:dk1>
        <a:sysClr val="windowText" lastClr="000000"/>
      </a:dk1>
      <a:lt1>
        <a:sysClr val="window" lastClr="FFFFFF"/>
      </a:lt1>
      <a:dk2>
        <a:srgbClr val="595949"/>
      </a:dk2>
      <a:lt2>
        <a:srgbClr val="84BC26"/>
      </a:lt2>
      <a:accent1>
        <a:srgbClr val="FFCC00"/>
      </a:accent1>
      <a:accent2>
        <a:srgbClr val="E8548D"/>
      </a:accent2>
      <a:accent3>
        <a:srgbClr val="EF7C00"/>
      </a:accent3>
      <a:accent4>
        <a:srgbClr val="0080C8"/>
      </a:accent4>
      <a:accent5>
        <a:srgbClr val="85D0F3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-powerpoint-pohja-v10.pptx" id="{7DD6C2FC-8CB6-410E-9078-09B62D7E319A}" vid="{A813218D-2D4C-4131-BCF6-94A45F28249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131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Aptos</vt:lpstr>
      <vt:lpstr>Segoe UI</vt:lpstr>
      <vt:lpstr>Calibri</vt:lpstr>
      <vt:lpstr>Arial</vt:lpstr>
      <vt:lpstr>Wingdings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2020–2025</vt:lpstr>
      <vt:lpstr>Tukkipuun kantohinnat Suomessa 2024–2025</vt:lpstr>
      <vt:lpstr>Kuitupuun kantohinnat Suomessa 2024–2025</vt:lpstr>
      <vt:lpstr>Kantohinnat hakkuutavoittain, viikko 40/2025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17</cp:revision>
  <dcterms:created xsi:type="dcterms:W3CDTF">2025-10-03T06:01:21Z</dcterms:created>
  <dcterms:modified xsi:type="dcterms:W3CDTF">2025-10-06T12:58:04Z</dcterms:modified>
</cp:coreProperties>
</file>