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78" autoAdjust="0"/>
  </p:normalViewPr>
  <p:slideViewPr>
    <p:cSldViewPr snapToGrid="0" snapToObjects="1" showGuides="1">
      <p:cViewPr varScale="1">
        <p:scale>
          <a:sx n="159" d="100"/>
          <a:sy n="159" d="100"/>
        </p:scale>
        <p:origin x="612" y="13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b="0" noProof="0"/>
            </a:pPr>
            <a:r>
              <a:rPr lang="fi-FI" b="0" noProof="0" dirty="0"/>
              <a:t>Metsäteollisuus ry:n jäsenten puun ostomäärä yksityismetsistä</a:t>
            </a:r>
          </a:p>
        </c:rich>
      </c:tx>
      <c:layout>
        <c:manualLayout>
          <c:xMode val="edge"/>
          <c:yMode val="edge"/>
          <c:x val="0.21788173537131389"/>
          <c:y val="1.88488744317244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012538575977267E-2"/>
          <c:y val="9.1874212562532726E-2"/>
          <c:w val="0.84777303174678564"/>
          <c:h val="0.820037851254860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310275.00000000006</c:v>
                </c:pt>
                <c:pt idx="32">
                  <c:v>471029.29999999993</c:v>
                </c:pt>
                <c:pt idx="33">
                  <c:v>427795.05000000005</c:v>
                </c:pt>
                <c:pt idx="34">
                  <c:v>493933.96000000014</c:v>
                </c:pt>
                <c:pt idx="35">
                  <c:v>675602.45000000007</c:v>
                </c:pt>
                <c:pt idx="36">
                  <c:v>352618.25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fi-FI" sz="1200" b="0"/>
                  <a:t>1 000 m3</a:t>
                </a:r>
              </a:p>
            </c:rich>
          </c:tx>
          <c:layout>
            <c:manualLayout>
              <c:xMode val="edge"/>
              <c:yMode val="edge"/>
              <c:x val="9.1426221113278944E-2"/>
              <c:y val="3.7823962234897791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9.8721256099672014E-2"/>
          <c:y val="0.11455668637270974"/>
          <c:w val="0.31866932408849963"/>
          <c:h val="0.11385504643099004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Metsäteollisuus ry:n jäsenten</a:t>
            </a:r>
            <a:r>
              <a:rPr lang="en-US" b="0" baseline="0"/>
              <a:t> </a:t>
            </a:r>
            <a:r>
              <a:rPr lang="en-US" b="0"/>
              <a:t>puun ostomäärä yksityismetsistä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461659545471324E-2"/>
          <c:y val="8.21647787349013E-2"/>
          <c:w val="0.91874434159904883"/>
          <c:h val="0.8193070336549316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3"/>
          <c:order val="0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ser>
          <c:idx val="4"/>
          <c:order val="1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0"/>
          <c:order val="2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1405670896978494E-2"/>
              <c:y val="2.8584257514802546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9.257138312256423E-2"/>
          <c:y val="9.5764233803100784E-2"/>
          <c:w val="0.41849107096907007"/>
          <c:h val="0.1434746028806083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fi-FI" b="0" dirty="0"/>
              <a:t>Kaikkien ostajien ostomäärä yksityismetsistä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026728610795311E-2"/>
          <c:y val="9.8320944809902028E-2"/>
          <c:w val="0.91874434159904883"/>
          <c:h val="0.7869945734747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870472"/>
        <c:crosses val="autoZero"/>
        <c:auto val="1"/>
        <c:lblAlgn val="ctr"/>
        <c:lblOffset val="100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4970688824324774E-2"/>
              <c:y val="1.6573864053182215E-3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829864181415825"/>
          <c:y val="0.12774596721016729"/>
          <c:w val="0.45915645571041586"/>
          <c:h val="9.0460815755538784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DATA!$B$10:$B$64</c:f>
              <c:numCache>
                <c:formatCode>#,##0</c:formatCode>
                <c:ptCount val="54"/>
                <c:pt idx="0">
                  <c:v>37</c:v>
                </c:pt>
                <c:pt idx="1">
                  <c:v>38</c:v>
                </c:pt>
                <c:pt idx="2">
                  <c:v>39</c:v>
                </c:pt>
                <c:pt idx="3">
                  <c:v>40</c:v>
                </c:pt>
                <c:pt idx="4">
                  <c:v>41</c:v>
                </c:pt>
                <c:pt idx="5">
                  <c:v>42</c:v>
                </c:pt>
                <c:pt idx="6">
                  <c:v>43</c:v>
                </c:pt>
                <c:pt idx="7">
                  <c:v>44</c:v>
                </c:pt>
                <c:pt idx="8">
                  <c:v>45</c:v>
                </c:pt>
                <c:pt idx="9">
                  <c:v>46</c:v>
                </c:pt>
                <c:pt idx="10">
                  <c:v>47</c:v>
                </c:pt>
                <c:pt idx="11">
                  <c:v>48</c:v>
                </c:pt>
                <c:pt idx="12">
                  <c:v>49</c:v>
                </c:pt>
                <c:pt idx="13">
                  <c:v>50</c:v>
                </c:pt>
                <c:pt idx="14">
                  <c:v>51</c:v>
                </c:pt>
                <c:pt idx="15">
                  <c:v>52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  <c:pt idx="23">
                  <c:v>8</c:v>
                </c:pt>
                <c:pt idx="24">
                  <c:v>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  <c:pt idx="36">
                  <c:v>21</c:v>
                </c:pt>
                <c:pt idx="37">
                  <c:v>22</c:v>
                </c:pt>
                <c:pt idx="38">
                  <c:v>23</c:v>
                </c:pt>
                <c:pt idx="39">
                  <c:v>24</c:v>
                </c:pt>
                <c:pt idx="40">
                  <c:v>25</c:v>
                </c:pt>
                <c:pt idx="41">
                  <c:v>26</c:v>
                </c:pt>
                <c:pt idx="42">
                  <c:v>27</c:v>
                </c:pt>
                <c:pt idx="43">
                  <c:v>28</c:v>
                </c:pt>
                <c:pt idx="44">
                  <c:v>29</c:v>
                </c:pt>
                <c:pt idx="45">
                  <c:v>30</c:v>
                </c:pt>
                <c:pt idx="46">
                  <c:v>31</c:v>
                </c:pt>
                <c:pt idx="47">
                  <c:v>32</c:v>
                </c:pt>
                <c:pt idx="48">
                  <c:v>33</c:v>
                </c:pt>
                <c:pt idx="49">
                  <c:v>34</c:v>
                </c:pt>
                <c:pt idx="50">
                  <c:v>35</c:v>
                </c:pt>
                <c:pt idx="51">
                  <c:v>36</c:v>
                </c:pt>
                <c:pt idx="52">
                  <c:v>37</c:v>
                </c:pt>
              </c:numCache>
            </c:numRef>
          </c:cat>
          <c:val>
            <c:numRef>
              <c:f>DATA!$C$10:$C$64</c:f>
              <c:numCache>
                <c:formatCode>#,##0.00</c:formatCode>
                <c:ptCount val="54"/>
                <c:pt idx="0">
                  <c:v>79.39163010755189</c:v>
                </c:pt>
                <c:pt idx="1">
                  <c:v>79.317306797065996</c:v>
                </c:pt>
                <c:pt idx="2">
                  <c:v>79.305404405314718</c:v>
                </c:pt>
                <c:pt idx="3">
                  <c:v>79.225999826967296</c:v>
                </c:pt>
                <c:pt idx="4">
                  <c:v>79.234763691383236</c:v>
                </c:pt>
                <c:pt idx="5">
                  <c:v>79.268237746678295</c:v>
                </c:pt>
                <c:pt idx="6">
                  <c:v>79.045834527386418</c:v>
                </c:pt>
                <c:pt idx="7">
                  <c:v>79.009588559804428</c:v>
                </c:pt>
                <c:pt idx="8">
                  <c:v>79.152622690404215</c:v>
                </c:pt>
                <c:pt idx="9">
                  <c:v>79.316235396054097</c:v>
                </c:pt>
                <c:pt idx="10">
                  <c:v>79.66392333296487</c:v>
                </c:pt>
                <c:pt idx="11">
                  <c:v>79.516394456854499</c:v>
                </c:pt>
                <c:pt idx="12">
                  <c:v>79.770605175649735</c:v>
                </c:pt>
                <c:pt idx="13">
                  <c:v>80.050291398477555</c:v>
                </c:pt>
                <c:pt idx="14">
                  <c:v>80.197164763524782</c:v>
                </c:pt>
                <c:pt idx="15">
                  <c:v>80.777475408325671</c:v>
                </c:pt>
                <c:pt idx="16">
                  <c:v>80.733486020899477</c:v>
                </c:pt>
                <c:pt idx="17">
                  <c:v>80.733486020899477</c:v>
                </c:pt>
                <c:pt idx="18">
                  <c:v>80.4809985753825</c:v>
                </c:pt>
                <c:pt idx="19">
                  <c:v>80.56095441610239</c:v>
                </c:pt>
                <c:pt idx="20">
                  <c:v>80.550318476143829</c:v>
                </c:pt>
                <c:pt idx="21">
                  <c:v>80.495263047586207</c:v>
                </c:pt>
                <c:pt idx="22">
                  <c:v>80.706331020255107</c:v>
                </c:pt>
                <c:pt idx="23">
                  <c:v>80.775053034712016</c:v>
                </c:pt>
                <c:pt idx="24">
                  <c:v>80.727457629491298</c:v>
                </c:pt>
                <c:pt idx="25">
                  <c:v>80.84884748183579</c:v>
                </c:pt>
                <c:pt idx="26">
                  <c:v>80.811658077045109</c:v>
                </c:pt>
                <c:pt idx="27">
                  <c:v>80.922569994356593</c:v>
                </c:pt>
                <c:pt idx="28">
                  <c:v>81.475019765580385</c:v>
                </c:pt>
                <c:pt idx="29">
                  <c:v>81.7980074154531</c:v>
                </c:pt>
                <c:pt idx="30">
                  <c:v>82.012893386417105</c:v>
                </c:pt>
                <c:pt idx="31">
                  <c:v>82.415438041969452</c:v>
                </c:pt>
                <c:pt idx="32">
                  <c:v>82.666812147429752</c:v>
                </c:pt>
                <c:pt idx="33">
                  <c:v>83.091896712776972</c:v>
                </c:pt>
                <c:pt idx="34">
                  <c:v>83.436894246495797</c:v>
                </c:pt>
                <c:pt idx="35">
                  <c:v>83.666135087804378</c:v>
                </c:pt>
                <c:pt idx="36">
                  <c:v>83.81520524273688</c:v>
                </c:pt>
                <c:pt idx="37">
                  <c:v>83.657895504701614</c:v>
                </c:pt>
                <c:pt idx="38">
                  <c:v>83.985362781327737</c:v>
                </c:pt>
                <c:pt idx="39">
                  <c:v>83.880361284323229</c:v>
                </c:pt>
                <c:pt idx="40">
                  <c:v>83.890738740405112</c:v>
                </c:pt>
                <c:pt idx="41">
                  <c:v>84.133680637483309</c:v>
                </c:pt>
                <c:pt idx="42">
                  <c:v>83.526650873417239</c:v>
                </c:pt>
                <c:pt idx="43">
                  <c:v>83.445483554518404</c:v>
                </c:pt>
                <c:pt idx="44">
                  <c:v>83.169494193088951</c:v>
                </c:pt>
                <c:pt idx="45">
                  <c:v>82.831153476307179</c:v>
                </c:pt>
                <c:pt idx="46">
                  <c:v>81.998423537990618</c:v>
                </c:pt>
                <c:pt idx="47">
                  <c:v>81.194170578551947</c:v>
                </c:pt>
                <c:pt idx="48">
                  <c:v>80.549452591883409</c:v>
                </c:pt>
                <c:pt idx="49">
                  <c:v>80.033087720102998</c:v>
                </c:pt>
                <c:pt idx="50">
                  <c:v>80.053405684808538</c:v>
                </c:pt>
                <c:pt idx="51">
                  <c:v>79.779336001501065</c:v>
                </c:pt>
                <c:pt idx="52">
                  <c:v>79.466536746671338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DATA!$B$10:$B$64</c:f>
              <c:numCache>
                <c:formatCode>#,##0</c:formatCode>
                <c:ptCount val="54"/>
                <c:pt idx="0">
                  <c:v>37</c:v>
                </c:pt>
                <c:pt idx="1">
                  <c:v>38</c:v>
                </c:pt>
                <c:pt idx="2">
                  <c:v>39</c:v>
                </c:pt>
                <c:pt idx="3">
                  <c:v>40</c:v>
                </c:pt>
                <c:pt idx="4">
                  <c:v>41</c:v>
                </c:pt>
                <c:pt idx="5">
                  <c:v>42</c:v>
                </c:pt>
                <c:pt idx="6">
                  <c:v>43</c:v>
                </c:pt>
                <c:pt idx="7">
                  <c:v>44</c:v>
                </c:pt>
                <c:pt idx="8">
                  <c:v>45</c:v>
                </c:pt>
                <c:pt idx="9">
                  <c:v>46</c:v>
                </c:pt>
                <c:pt idx="10">
                  <c:v>47</c:v>
                </c:pt>
                <c:pt idx="11">
                  <c:v>48</c:v>
                </c:pt>
                <c:pt idx="12">
                  <c:v>49</c:v>
                </c:pt>
                <c:pt idx="13">
                  <c:v>50</c:v>
                </c:pt>
                <c:pt idx="14">
                  <c:v>51</c:v>
                </c:pt>
                <c:pt idx="15">
                  <c:v>52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  <c:pt idx="23">
                  <c:v>8</c:v>
                </c:pt>
                <c:pt idx="24">
                  <c:v>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  <c:pt idx="36">
                  <c:v>21</c:v>
                </c:pt>
                <c:pt idx="37">
                  <c:v>22</c:v>
                </c:pt>
                <c:pt idx="38">
                  <c:v>23</c:v>
                </c:pt>
                <c:pt idx="39">
                  <c:v>24</c:v>
                </c:pt>
                <c:pt idx="40">
                  <c:v>25</c:v>
                </c:pt>
                <c:pt idx="41">
                  <c:v>26</c:v>
                </c:pt>
                <c:pt idx="42">
                  <c:v>27</c:v>
                </c:pt>
                <c:pt idx="43">
                  <c:v>28</c:v>
                </c:pt>
                <c:pt idx="44">
                  <c:v>29</c:v>
                </c:pt>
                <c:pt idx="45">
                  <c:v>30</c:v>
                </c:pt>
                <c:pt idx="46">
                  <c:v>31</c:v>
                </c:pt>
                <c:pt idx="47">
                  <c:v>32</c:v>
                </c:pt>
                <c:pt idx="48">
                  <c:v>33</c:v>
                </c:pt>
                <c:pt idx="49">
                  <c:v>34</c:v>
                </c:pt>
                <c:pt idx="50">
                  <c:v>35</c:v>
                </c:pt>
                <c:pt idx="51">
                  <c:v>36</c:v>
                </c:pt>
                <c:pt idx="52">
                  <c:v>37</c:v>
                </c:pt>
              </c:numCache>
            </c:numRef>
          </c:cat>
          <c:val>
            <c:numRef>
              <c:f>DATA!$D$10:$D$64</c:f>
              <c:numCache>
                <c:formatCode>#,##0.00</c:formatCode>
                <c:ptCount val="54"/>
                <c:pt idx="0">
                  <c:v>81.799983585700986</c:v>
                </c:pt>
                <c:pt idx="1">
                  <c:v>81.918046165247148</c:v>
                </c:pt>
                <c:pt idx="2">
                  <c:v>82.024437365379498</c:v>
                </c:pt>
                <c:pt idx="3">
                  <c:v>81.964706925766166</c:v>
                </c:pt>
                <c:pt idx="4">
                  <c:v>81.985859780590289</c:v>
                </c:pt>
                <c:pt idx="5">
                  <c:v>81.736253261405054</c:v>
                </c:pt>
                <c:pt idx="6">
                  <c:v>81.520727157704144</c:v>
                </c:pt>
                <c:pt idx="7">
                  <c:v>81.582452232384398</c:v>
                </c:pt>
                <c:pt idx="8">
                  <c:v>81.656950523056025</c:v>
                </c:pt>
                <c:pt idx="9">
                  <c:v>81.851354734188433</c:v>
                </c:pt>
                <c:pt idx="10">
                  <c:v>81.942107006317897</c:v>
                </c:pt>
                <c:pt idx="11">
                  <c:v>82.00463004935402</c:v>
                </c:pt>
                <c:pt idx="12">
                  <c:v>82.335060965170186</c:v>
                </c:pt>
                <c:pt idx="13">
                  <c:v>82.467340085148578</c:v>
                </c:pt>
                <c:pt idx="14">
                  <c:v>82.547146861469443</c:v>
                </c:pt>
                <c:pt idx="15">
                  <c:v>82.701494821373515</c:v>
                </c:pt>
                <c:pt idx="16">
                  <c:v>82.649904720988602</c:v>
                </c:pt>
                <c:pt idx="17">
                  <c:v>82.649904720988602</c:v>
                </c:pt>
                <c:pt idx="18">
                  <c:v>82.510843077091991</c:v>
                </c:pt>
                <c:pt idx="19">
                  <c:v>82.370082160516773</c:v>
                </c:pt>
                <c:pt idx="20">
                  <c:v>82.32038584898882</c:v>
                </c:pt>
                <c:pt idx="21">
                  <c:v>82.151198784521881</c:v>
                </c:pt>
                <c:pt idx="22">
                  <c:v>82.146069482919799</c:v>
                </c:pt>
                <c:pt idx="23">
                  <c:v>82.149262939459476</c:v>
                </c:pt>
                <c:pt idx="24">
                  <c:v>82.149114315901869</c:v>
                </c:pt>
                <c:pt idx="25">
                  <c:v>82.305389619872201</c:v>
                </c:pt>
                <c:pt idx="26">
                  <c:v>82.405905662657503</c:v>
                </c:pt>
                <c:pt idx="27">
                  <c:v>82.783786499339655</c:v>
                </c:pt>
                <c:pt idx="28">
                  <c:v>83.180229170235933</c:v>
                </c:pt>
                <c:pt idx="29">
                  <c:v>83.570361622054264</c:v>
                </c:pt>
                <c:pt idx="30">
                  <c:v>83.813057367207165</c:v>
                </c:pt>
                <c:pt idx="31">
                  <c:v>84.025920384563904</c:v>
                </c:pt>
                <c:pt idx="32">
                  <c:v>84.300969982970997</c:v>
                </c:pt>
                <c:pt idx="33">
                  <c:v>84.689440261761021</c:v>
                </c:pt>
                <c:pt idx="34">
                  <c:v>84.911573957386935</c:v>
                </c:pt>
                <c:pt idx="35">
                  <c:v>85.254311393106619</c:v>
                </c:pt>
                <c:pt idx="36">
                  <c:v>85.38154107947112</c:v>
                </c:pt>
                <c:pt idx="37">
                  <c:v>85.259057013755523</c:v>
                </c:pt>
                <c:pt idx="38">
                  <c:v>85.406353937646017</c:v>
                </c:pt>
                <c:pt idx="39">
                  <c:v>85.23063465709356</c:v>
                </c:pt>
                <c:pt idx="40">
                  <c:v>85.150014816499379</c:v>
                </c:pt>
                <c:pt idx="41">
                  <c:v>85.113018044345282</c:v>
                </c:pt>
                <c:pt idx="42">
                  <c:v>84.746477543911197</c:v>
                </c:pt>
                <c:pt idx="43">
                  <c:v>84.738784548987624</c:v>
                </c:pt>
                <c:pt idx="44">
                  <c:v>84.538124501447129</c:v>
                </c:pt>
                <c:pt idx="45">
                  <c:v>84.236715599819874</c:v>
                </c:pt>
                <c:pt idx="46">
                  <c:v>83.215972262002737</c:v>
                </c:pt>
                <c:pt idx="47">
                  <c:v>82.139429769349562</c:v>
                </c:pt>
                <c:pt idx="48">
                  <c:v>81.29107503718339</c:v>
                </c:pt>
                <c:pt idx="49">
                  <c:v>80.901098009656565</c:v>
                </c:pt>
                <c:pt idx="50">
                  <c:v>80.832679422419602</c:v>
                </c:pt>
                <c:pt idx="51">
                  <c:v>80.983016216138509</c:v>
                </c:pt>
                <c:pt idx="52">
                  <c:v>80.718154096530512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DATA!$B$10:$B$64</c:f>
              <c:numCache>
                <c:formatCode>#,##0</c:formatCode>
                <c:ptCount val="54"/>
                <c:pt idx="0">
                  <c:v>37</c:v>
                </c:pt>
                <c:pt idx="1">
                  <c:v>38</c:v>
                </c:pt>
                <c:pt idx="2">
                  <c:v>39</c:v>
                </c:pt>
                <c:pt idx="3">
                  <c:v>40</c:v>
                </c:pt>
                <c:pt idx="4">
                  <c:v>41</c:v>
                </c:pt>
                <c:pt idx="5">
                  <c:v>42</c:v>
                </c:pt>
                <c:pt idx="6">
                  <c:v>43</c:v>
                </c:pt>
                <c:pt idx="7">
                  <c:v>44</c:v>
                </c:pt>
                <c:pt idx="8">
                  <c:v>45</c:v>
                </c:pt>
                <c:pt idx="9">
                  <c:v>46</c:v>
                </c:pt>
                <c:pt idx="10">
                  <c:v>47</c:v>
                </c:pt>
                <c:pt idx="11">
                  <c:v>48</c:v>
                </c:pt>
                <c:pt idx="12">
                  <c:v>49</c:v>
                </c:pt>
                <c:pt idx="13">
                  <c:v>50</c:v>
                </c:pt>
                <c:pt idx="14">
                  <c:v>51</c:v>
                </c:pt>
                <c:pt idx="15">
                  <c:v>52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  <c:pt idx="23">
                  <c:v>8</c:v>
                </c:pt>
                <c:pt idx="24">
                  <c:v>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  <c:pt idx="36">
                  <c:v>21</c:v>
                </c:pt>
                <c:pt idx="37">
                  <c:v>22</c:v>
                </c:pt>
                <c:pt idx="38">
                  <c:v>23</c:v>
                </c:pt>
                <c:pt idx="39">
                  <c:v>24</c:v>
                </c:pt>
                <c:pt idx="40">
                  <c:v>25</c:v>
                </c:pt>
                <c:pt idx="41">
                  <c:v>26</c:v>
                </c:pt>
                <c:pt idx="42">
                  <c:v>27</c:v>
                </c:pt>
                <c:pt idx="43">
                  <c:v>28</c:v>
                </c:pt>
                <c:pt idx="44">
                  <c:v>29</c:v>
                </c:pt>
                <c:pt idx="45">
                  <c:v>30</c:v>
                </c:pt>
                <c:pt idx="46">
                  <c:v>31</c:v>
                </c:pt>
                <c:pt idx="47">
                  <c:v>32</c:v>
                </c:pt>
                <c:pt idx="48">
                  <c:v>33</c:v>
                </c:pt>
                <c:pt idx="49">
                  <c:v>34</c:v>
                </c:pt>
                <c:pt idx="50">
                  <c:v>35</c:v>
                </c:pt>
                <c:pt idx="51">
                  <c:v>36</c:v>
                </c:pt>
                <c:pt idx="52">
                  <c:v>37</c:v>
                </c:pt>
              </c:numCache>
            </c:numRef>
          </c:cat>
          <c:val>
            <c:numRef>
              <c:f>DATA!$E$10:$E$64</c:f>
              <c:numCache>
                <c:formatCode>#,##0.00</c:formatCode>
                <c:ptCount val="54"/>
                <c:pt idx="0">
                  <c:v>63.797808794183126</c:v>
                </c:pt>
                <c:pt idx="1">
                  <c:v>63.805687022729614</c:v>
                </c:pt>
                <c:pt idx="2">
                  <c:v>63.913461589532837</c:v>
                </c:pt>
                <c:pt idx="3">
                  <c:v>64.210151331553675</c:v>
                </c:pt>
                <c:pt idx="4">
                  <c:v>64.124459448477907</c:v>
                </c:pt>
                <c:pt idx="5">
                  <c:v>63.900610152661258</c:v>
                </c:pt>
                <c:pt idx="6">
                  <c:v>64.050999246239911</c:v>
                </c:pt>
                <c:pt idx="7">
                  <c:v>64.025914850293745</c:v>
                </c:pt>
                <c:pt idx="8">
                  <c:v>64.271550844560409</c:v>
                </c:pt>
                <c:pt idx="9">
                  <c:v>64.539944803562506</c:v>
                </c:pt>
                <c:pt idx="10">
                  <c:v>64.449530607614236</c:v>
                </c:pt>
                <c:pt idx="11">
                  <c:v>64.68564560481812</c:v>
                </c:pt>
                <c:pt idx="12">
                  <c:v>64.684157774538718</c:v>
                </c:pt>
                <c:pt idx="13">
                  <c:v>64.826775603057044</c:v>
                </c:pt>
                <c:pt idx="14">
                  <c:v>64.824843701361232</c:v>
                </c:pt>
                <c:pt idx="15">
                  <c:v>64.679209018239902</c:v>
                </c:pt>
                <c:pt idx="16">
                  <c:v>64.519312781547754</c:v>
                </c:pt>
                <c:pt idx="17">
                  <c:v>64.519312781547754</c:v>
                </c:pt>
                <c:pt idx="18">
                  <c:v>64.978312185640377</c:v>
                </c:pt>
                <c:pt idx="19">
                  <c:v>64.624228471817602</c:v>
                </c:pt>
                <c:pt idx="20">
                  <c:v>64.62014646157445</c:v>
                </c:pt>
                <c:pt idx="21">
                  <c:v>64.799055856667209</c:v>
                </c:pt>
                <c:pt idx="22">
                  <c:v>64.445958847377383</c:v>
                </c:pt>
                <c:pt idx="23">
                  <c:v>64.513321816392235</c:v>
                </c:pt>
                <c:pt idx="24">
                  <c:v>64.273528485445794</c:v>
                </c:pt>
                <c:pt idx="25">
                  <c:v>64.112764289807089</c:v>
                </c:pt>
                <c:pt idx="26">
                  <c:v>64.561129433547421</c:v>
                </c:pt>
                <c:pt idx="27">
                  <c:v>64.801243221227807</c:v>
                </c:pt>
                <c:pt idx="28">
                  <c:v>65.352167165037713</c:v>
                </c:pt>
                <c:pt idx="29">
                  <c:v>66.16572440445664</c:v>
                </c:pt>
                <c:pt idx="30">
                  <c:v>66.198046567642734</c:v>
                </c:pt>
                <c:pt idx="31">
                  <c:v>66.480677184713031</c:v>
                </c:pt>
                <c:pt idx="32">
                  <c:v>66.626884578100416</c:v>
                </c:pt>
                <c:pt idx="33">
                  <c:v>66.360835657341383</c:v>
                </c:pt>
                <c:pt idx="34">
                  <c:v>66.523137102115243</c:v>
                </c:pt>
                <c:pt idx="35">
                  <c:v>66.967235850861286</c:v>
                </c:pt>
                <c:pt idx="36">
                  <c:v>66.996480467435532</c:v>
                </c:pt>
                <c:pt idx="37">
                  <c:v>66.962102028085425</c:v>
                </c:pt>
                <c:pt idx="38">
                  <c:v>67.52077112002884</c:v>
                </c:pt>
                <c:pt idx="39">
                  <c:v>67.48907497074029</c:v>
                </c:pt>
                <c:pt idx="40">
                  <c:v>67.724096378167388</c:v>
                </c:pt>
                <c:pt idx="41">
                  <c:v>68.399307527132507</c:v>
                </c:pt>
                <c:pt idx="42">
                  <c:v>67.514239947781718</c:v>
                </c:pt>
                <c:pt idx="43">
                  <c:v>67.275236110709145</c:v>
                </c:pt>
                <c:pt idx="44">
                  <c:v>66.851444670061809</c:v>
                </c:pt>
                <c:pt idx="45">
                  <c:v>66.198334760602833</c:v>
                </c:pt>
                <c:pt idx="46">
                  <c:v>66.128136345166581</c:v>
                </c:pt>
                <c:pt idx="47">
                  <c:v>64.864557318912901</c:v>
                </c:pt>
                <c:pt idx="48">
                  <c:v>63.909747325768642</c:v>
                </c:pt>
                <c:pt idx="49">
                  <c:v>62.772149953272063</c:v>
                </c:pt>
                <c:pt idx="50">
                  <c:v>62.627180336435387</c:v>
                </c:pt>
                <c:pt idx="51">
                  <c:v>62.964323515997371</c:v>
                </c:pt>
                <c:pt idx="52">
                  <c:v>63.03757360571565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4 viikon liukuva </a:t>
                </a:r>
                <a:r>
                  <a:rPr lang="fi-FI" sz="1200" dirty="0"/>
                  <a:t>keskiarvo</a:t>
                </a:r>
                <a:r>
                  <a:rPr lang="fi-FI" baseline="0" dirty="0"/>
                  <a:t> EUR/m3</a:t>
                </a:r>
                <a:endParaRPr lang="fi-FI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3.0494892145849998E-2"/>
          <c:w val="0.90540888271319031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37</c:v>
                </c:pt>
                <c:pt idx="1">
                  <c:v>38</c:v>
                </c:pt>
                <c:pt idx="2">
                  <c:v>39</c:v>
                </c:pt>
                <c:pt idx="3">
                  <c:v>40</c:v>
                </c:pt>
                <c:pt idx="4">
                  <c:v>41</c:v>
                </c:pt>
                <c:pt idx="5">
                  <c:v>42</c:v>
                </c:pt>
                <c:pt idx="6">
                  <c:v>43</c:v>
                </c:pt>
                <c:pt idx="7">
                  <c:v>44</c:v>
                </c:pt>
                <c:pt idx="8">
                  <c:v>45</c:v>
                </c:pt>
                <c:pt idx="9">
                  <c:v>46</c:v>
                </c:pt>
                <c:pt idx="10">
                  <c:v>47</c:v>
                </c:pt>
                <c:pt idx="11">
                  <c:v>48</c:v>
                </c:pt>
                <c:pt idx="12">
                  <c:v>49</c:v>
                </c:pt>
                <c:pt idx="13">
                  <c:v>50</c:v>
                </c:pt>
                <c:pt idx="14">
                  <c:v>51</c:v>
                </c:pt>
                <c:pt idx="15">
                  <c:v>52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  <c:pt idx="23">
                  <c:v>8</c:v>
                </c:pt>
                <c:pt idx="24">
                  <c:v>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  <c:pt idx="36">
                  <c:v>21</c:v>
                </c:pt>
                <c:pt idx="37">
                  <c:v>22</c:v>
                </c:pt>
                <c:pt idx="38">
                  <c:v>23</c:v>
                </c:pt>
                <c:pt idx="39">
                  <c:v>24</c:v>
                </c:pt>
                <c:pt idx="40">
                  <c:v>25</c:v>
                </c:pt>
                <c:pt idx="41">
                  <c:v>26</c:v>
                </c:pt>
                <c:pt idx="42">
                  <c:v>27</c:v>
                </c:pt>
                <c:pt idx="43">
                  <c:v>28</c:v>
                </c:pt>
                <c:pt idx="44">
                  <c:v>29</c:v>
                </c:pt>
                <c:pt idx="45">
                  <c:v>30</c:v>
                </c:pt>
                <c:pt idx="46">
                  <c:v>31</c:v>
                </c:pt>
                <c:pt idx="47">
                  <c:v>32</c:v>
                </c:pt>
                <c:pt idx="48">
                  <c:v>33</c:v>
                </c:pt>
                <c:pt idx="49">
                  <c:v>34</c:v>
                </c:pt>
                <c:pt idx="50">
                  <c:v>35</c:v>
                </c:pt>
                <c:pt idx="51">
                  <c:v>36</c:v>
                </c:pt>
                <c:pt idx="52">
                  <c:v>37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3"/>
                <c:pt idx="0">
                  <c:v>31.75517859164874</c:v>
                </c:pt>
                <c:pt idx="1">
                  <c:v>31.5490408646098</c:v>
                </c:pt>
                <c:pt idx="2">
                  <c:v>31.393865510603057</c:v>
                </c:pt>
                <c:pt idx="3">
                  <c:v>31.277480237136317</c:v>
                </c:pt>
                <c:pt idx="4">
                  <c:v>31.233328009575064</c:v>
                </c:pt>
                <c:pt idx="5">
                  <c:v>31.25722422397833</c:v>
                </c:pt>
                <c:pt idx="6">
                  <c:v>31.248589991951263</c:v>
                </c:pt>
                <c:pt idx="7">
                  <c:v>31.429579992117414</c:v>
                </c:pt>
                <c:pt idx="8">
                  <c:v>31.430521621678842</c:v>
                </c:pt>
                <c:pt idx="9">
                  <c:v>31.460097732137378</c:v>
                </c:pt>
                <c:pt idx="10">
                  <c:v>31.769794570981244</c:v>
                </c:pt>
                <c:pt idx="11">
                  <c:v>31.375789456485762</c:v>
                </c:pt>
                <c:pt idx="12">
                  <c:v>31.470988960352628</c:v>
                </c:pt>
                <c:pt idx="13">
                  <c:v>31.512918076510999</c:v>
                </c:pt>
                <c:pt idx="14">
                  <c:v>31.491027151389318</c:v>
                </c:pt>
                <c:pt idx="15">
                  <c:v>32.054750128134479</c:v>
                </c:pt>
                <c:pt idx="16">
                  <c:v>31.6887308603736</c:v>
                </c:pt>
                <c:pt idx="17">
                  <c:v>31.6887308603736</c:v>
                </c:pt>
                <c:pt idx="18">
                  <c:v>31.567774524972616</c:v>
                </c:pt>
                <c:pt idx="19">
                  <c:v>31.448404167061387</c:v>
                </c:pt>
                <c:pt idx="20">
                  <c:v>31.425283149599672</c:v>
                </c:pt>
                <c:pt idx="21">
                  <c:v>31.352668542596899</c:v>
                </c:pt>
                <c:pt idx="22">
                  <c:v>31.431563913044982</c:v>
                </c:pt>
                <c:pt idx="23">
                  <c:v>31.523716624632726</c:v>
                </c:pt>
                <c:pt idx="24">
                  <c:v>31.419336804436966</c:v>
                </c:pt>
                <c:pt idx="25">
                  <c:v>31.454783294045882</c:v>
                </c:pt>
                <c:pt idx="26">
                  <c:v>31.476069272041425</c:v>
                </c:pt>
                <c:pt idx="27">
                  <c:v>31.488341992420402</c:v>
                </c:pt>
                <c:pt idx="28">
                  <c:v>32.092708386942952</c:v>
                </c:pt>
                <c:pt idx="29">
                  <c:v>32.353859566203184</c:v>
                </c:pt>
                <c:pt idx="30">
                  <c:v>32.513281275381367</c:v>
                </c:pt>
                <c:pt idx="31">
                  <c:v>32.941403959225667</c:v>
                </c:pt>
                <c:pt idx="32">
                  <c:v>33.050131362504651</c:v>
                </c:pt>
                <c:pt idx="33">
                  <c:v>33.19042856485374</c:v>
                </c:pt>
                <c:pt idx="34">
                  <c:v>33.476086987572273</c:v>
                </c:pt>
                <c:pt idx="35">
                  <c:v>33.574404197055273</c:v>
                </c:pt>
                <c:pt idx="36">
                  <c:v>33.840018830117366</c:v>
                </c:pt>
                <c:pt idx="37">
                  <c:v>33.820604733632592</c:v>
                </c:pt>
                <c:pt idx="38">
                  <c:v>33.936497191056219</c:v>
                </c:pt>
                <c:pt idx="39">
                  <c:v>33.948782115597105</c:v>
                </c:pt>
                <c:pt idx="40">
                  <c:v>33.900174288236578</c:v>
                </c:pt>
                <c:pt idx="41">
                  <c:v>34.329897991657312</c:v>
                </c:pt>
                <c:pt idx="42">
                  <c:v>34.092304105605315</c:v>
                </c:pt>
                <c:pt idx="43">
                  <c:v>34.097919892561457</c:v>
                </c:pt>
                <c:pt idx="44">
                  <c:v>33.899590329175531</c:v>
                </c:pt>
                <c:pt idx="45">
                  <c:v>33.482410400718003</c:v>
                </c:pt>
                <c:pt idx="46">
                  <c:v>32.685116946406481</c:v>
                </c:pt>
                <c:pt idx="47">
                  <c:v>31.662830977599832</c:v>
                </c:pt>
                <c:pt idx="48">
                  <c:v>31.184389341285158</c:v>
                </c:pt>
                <c:pt idx="49">
                  <c:v>30.564775232173325</c:v>
                </c:pt>
                <c:pt idx="50">
                  <c:v>30.481011926370972</c:v>
                </c:pt>
                <c:pt idx="51">
                  <c:v>30.442294501782541</c:v>
                </c:pt>
                <c:pt idx="52">
                  <c:v>30.108491089364463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37</c:v>
                </c:pt>
                <c:pt idx="1">
                  <c:v>38</c:v>
                </c:pt>
                <c:pt idx="2">
                  <c:v>39</c:v>
                </c:pt>
                <c:pt idx="3">
                  <c:v>40</c:v>
                </c:pt>
                <c:pt idx="4">
                  <c:v>41</c:v>
                </c:pt>
                <c:pt idx="5">
                  <c:v>42</c:v>
                </c:pt>
                <c:pt idx="6">
                  <c:v>43</c:v>
                </c:pt>
                <c:pt idx="7">
                  <c:v>44</c:v>
                </c:pt>
                <c:pt idx="8">
                  <c:v>45</c:v>
                </c:pt>
                <c:pt idx="9">
                  <c:v>46</c:v>
                </c:pt>
                <c:pt idx="10">
                  <c:v>47</c:v>
                </c:pt>
                <c:pt idx="11">
                  <c:v>48</c:v>
                </c:pt>
                <c:pt idx="12">
                  <c:v>49</c:v>
                </c:pt>
                <c:pt idx="13">
                  <c:v>50</c:v>
                </c:pt>
                <c:pt idx="14">
                  <c:v>51</c:v>
                </c:pt>
                <c:pt idx="15">
                  <c:v>52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  <c:pt idx="23">
                  <c:v>8</c:v>
                </c:pt>
                <c:pt idx="24">
                  <c:v>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  <c:pt idx="36">
                  <c:v>21</c:v>
                </c:pt>
                <c:pt idx="37">
                  <c:v>22</c:v>
                </c:pt>
                <c:pt idx="38">
                  <c:v>23</c:v>
                </c:pt>
                <c:pt idx="39">
                  <c:v>24</c:v>
                </c:pt>
                <c:pt idx="40">
                  <c:v>25</c:v>
                </c:pt>
                <c:pt idx="41">
                  <c:v>26</c:v>
                </c:pt>
                <c:pt idx="42">
                  <c:v>27</c:v>
                </c:pt>
                <c:pt idx="43">
                  <c:v>28</c:v>
                </c:pt>
                <c:pt idx="44">
                  <c:v>29</c:v>
                </c:pt>
                <c:pt idx="45">
                  <c:v>30</c:v>
                </c:pt>
                <c:pt idx="46">
                  <c:v>31</c:v>
                </c:pt>
                <c:pt idx="47">
                  <c:v>32</c:v>
                </c:pt>
                <c:pt idx="48">
                  <c:v>33</c:v>
                </c:pt>
                <c:pt idx="49">
                  <c:v>34</c:v>
                </c:pt>
                <c:pt idx="50">
                  <c:v>35</c:v>
                </c:pt>
                <c:pt idx="51">
                  <c:v>36</c:v>
                </c:pt>
                <c:pt idx="52">
                  <c:v>37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3"/>
                <c:pt idx="0">
                  <c:v>33.606068891366057</c:v>
                </c:pt>
                <c:pt idx="1">
                  <c:v>33.578765684339018</c:v>
                </c:pt>
                <c:pt idx="2">
                  <c:v>33.409745307034093</c:v>
                </c:pt>
                <c:pt idx="3">
                  <c:v>33.293536871659619</c:v>
                </c:pt>
                <c:pt idx="4">
                  <c:v>33.315232836194291</c:v>
                </c:pt>
                <c:pt idx="5">
                  <c:v>33.209653437451891</c:v>
                </c:pt>
                <c:pt idx="6">
                  <c:v>33.30299832650153</c:v>
                </c:pt>
                <c:pt idx="7">
                  <c:v>33.319739378067844</c:v>
                </c:pt>
                <c:pt idx="8">
                  <c:v>33.167606697454111</c:v>
                </c:pt>
                <c:pt idx="9">
                  <c:v>33.279310961953861</c:v>
                </c:pt>
                <c:pt idx="10">
                  <c:v>33.366789959271003</c:v>
                </c:pt>
                <c:pt idx="11">
                  <c:v>33.173551459970383</c:v>
                </c:pt>
                <c:pt idx="12">
                  <c:v>33.356763830969378</c:v>
                </c:pt>
                <c:pt idx="13">
                  <c:v>33.307180334802638</c:v>
                </c:pt>
                <c:pt idx="14">
                  <c:v>33.285837210141324</c:v>
                </c:pt>
                <c:pt idx="15">
                  <c:v>33.592171214971671</c:v>
                </c:pt>
                <c:pt idx="16">
                  <c:v>32.911678872958518</c:v>
                </c:pt>
                <c:pt idx="17">
                  <c:v>32.911678872958518</c:v>
                </c:pt>
                <c:pt idx="18">
                  <c:v>33.076591119461739</c:v>
                </c:pt>
                <c:pt idx="19">
                  <c:v>32.984578452432039</c:v>
                </c:pt>
                <c:pt idx="20">
                  <c:v>32.975414590356536</c:v>
                </c:pt>
                <c:pt idx="21">
                  <c:v>33.016444911956206</c:v>
                </c:pt>
                <c:pt idx="22">
                  <c:v>32.959612521747552</c:v>
                </c:pt>
                <c:pt idx="23">
                  <c:v>33.040526052410279</c:v>
                </c:pt>
                <c:pt idx="24">
                  <c:v>33.175218055269077</c:v>
                </c:pt>
                <c:pt idx="25">
                  <c:v>33.266884658587607</c:v>
                </c:pt>
                <c:pt idx="26">
                  <c:v>33.584019121715833</c:v>
                </c:pt>
                <c:pt idx="27">
                  <c:v>33.752169408003709</c:v>
                </c:pt>
                <c:pt idx="28">
                  <c:v>33.996157188202403</c:v>
                </c:pt>
                <c:pt idx="29">
                  <c:v>34.338321925922976</c:v>
                </c:pt>
                <c:pt idx="30">
                  <c:v>34.420931133528896</c:v>
                </c:pt>
                <c:pt idx="31">
                  <c:v>34.784368201771244</c:v>
                </c:pt>
                <c:pt idx="32">
                  <c:v>34.949206969324095</c:v>
                </c:pt>
                <c:pt idx="33">
                  <c:v>35.013583325089122</c:v>
                </c:pt>
                <c:pt idx="34">
                  <c:v>35.19129469056098</c:v>
                </c:pt>
                <c:pt idx="35">
                  <c:v>35.265081936913518</c:v>
                </c:pt>
                <c:pt idx="36">
                  <c:v>35.357164682879755</c:v>
                </c:pt>
                <c:pt idx="37">
                  <c:v>35.485471567249029</c:v>
                </c:pt>
                <c:pt idx="38">
                  <c:v>35.66231504487714</c:v>
                </c:pt>
                <c:pt idx="39">
                  <c:v>35.595486617810558</c:v>
                </c:pt>
                <c:pt idx="40">
                  <c:v>35.641617464383074</c:v>
                </c:pt>
                <c:pt idx="41">
                  <c:v>35.794532326858871</c:v>
                </c:pt>
                <c:pt idx="42">
                  <c:v>35.367364599677124</c:v>
                </c:pt>
                <c:pt idx="43">
                  <c:v>35.463168484977025</c:v>
                </c:pt>
                <c:pt idx="44">
                  <c:v>35.254417098453914</c:v>
                </c:pt>
                <c:pt idx="45">
                  <c:v>34.693503285892696</c:v>
                </c:pt>
                <c:pt idx="46">
                  <c:v>34.177389045904853</c:v>
                </c:pt>
                <c:pt idx="47">
                  <c:v>33.144402528540688</c:v>
                </c:pt>
                <c:pt idx="48">
                  <c:v>33.019713656628724</c:v>
                </c:pt>
                <c:pt idx="49">
                  <c:v>32.582982849231044</c:v>
                </c:pt>
                <c:pt idx="50">
                  <c:v>32.468480966592054</c:v>
                </c:pt>
                <c:pt idx="51">
                  <c:v>32.534635475397373</c:v>
                </c:pt>
                <c:pt idx="52">
                  <c:v>32.034714869313632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37</c:v>
                </c:pt>
                <c:pt idx="1">
                  <c:v>38</c:v>
                </c:pt>
                <c:pt idx="2">
                  <c:v>39</c:v>
                </c:pt>
                <c:pt idx="3">
                  <c:v>40</c:v>
                </c:pt>
                <c:pt idx="4">
                  <c:v>41</c:v>
                </c:pt>
                <c:pt idx="5">
                  <c:v>42</c:v>
                </c:pt>
                <c:pt idx="6">
                  <c:v>43</c:v>
                </c:pt>
                <c:pt idx="7">
                  <c:v>44</c:v>
                </c:pt>
                <c:pt idx="8">
                  <c:v>45</c:v>
                </c:pt>
                <c:pt idx="9">
                  <c:v>46</c:v>
                </c:pt>
                <c:pt idx="10">
                  <c:v>47</c:v>
                </c:pt>
                <c:pt idx="11">
                  <c:v>48</c:v>
                </c:pt>
                <c:pt idx="12">
                  <c:v>49</c:v>
                </c:pt>
                <c:pt idx="13">
                  <c:v>50</c:v>
                </c:pt>
                <c:pt idx="14">
                  <c:v>51</c:v>
                </c:pt>
                <c:pt idx="15">
                  <c:v>52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  <c:pt idx="23">
                  <c:v>8</c:v>
                </c:pt>
                <c:pt idx="24">
                  <c:v>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  <c:pt idx="36">
                  <c:v>21</c:v>
                </c:pt>
                <c:pt idx="37">
                  <c:v>22</c:v>
                </c:pt>
                <c:pt idx="38">
                  <c:v>23</c:v>
                </c:pt>
                <c:pt idx="39">
                  <c:v>24</c:v>
                </c:pt>
                <c:pt idx="40">
                  <c:v>25</c:v>
                </c:pt>
                <c:pt idx="41">
                  <c:v>26</c:v>
                </c:pt>
                <c:pt idx="42">
                  <c:v>27</c:v>
                </c:pt>
                <c:pt idx="43">
                  <c:v>28</c:v>
                </c:pt>
                <c:pt idx="44">
                  <c:v>29</c:v>
                </c:pt>
                <c:pt idx="45">
                  <c:v>30</c:v>
                </c:pt>
                <c:pt idx="46">
                  <c:v>31</c:v>
                </c:pt>
                <c:pt idx="47">
                  <c:v>32</c:v>
                </c:pt>
                <c:pt idx="48">
                  <c:v>33</c:v>
                </c:pt>
                <c:pt idx="49">
                  <c:v>34</c:v>
                </c:pt>
                <c:pt idx="50">
                  <c:v>35</c:v>
                </c:pt>
                <c:pt idx="51">
                  <c:v>36</c:v>
                </c:pt>
                <c:pt idx="52">
                  <c:v>37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3"/>
                <c:pt idx="0">
                  <c:v>32.472896274276906</c:v>
                </c:pt>
                <c:pt idx="1">
                  <c:v>32.256341880056766</c:v>
                </c:pt>
                <c:pt idx="2">
                  <c:v>32.080466429618028</c:v>
                </c:pt>
                <c:pt idx="3">
                  <c:v>31.84500426586462</c:v>
                </c:pt>
                <c:pt idx="4">
                  <c:v>31.806142304566944</c:v>
                </c:pt>
                <c:pt idx="5">
                  <c:v>31.6621601617287</c:v>
                </c:pt>
                <c:pt idx="6">
                  <c:v>31.641493548235641</c:v>
                </c:pt>
                <c:pt idx="7">
                  <c:v>31.794734279740645</c:v>
                </c:pt>
                <c:pt idx="8">
                  <c:v>31.741104768763744</c:v>
                </c:pt>
                <c:pt idx="9">
                  <c:v>31.959449214869018</c:v>
                </c:pt>
                <c:pt idx="10">
                  <c:v>32.123867543139653</c:v>
                </c:pt>
                <c:pt idx="11">
                  <c:v>31.948209609091769</c:v>
                </c:pt>
                <c:pt idx="12">
                  <c:v>32.091126587750296</c:v>
                </c:pt>
                <c:pt idx="13">
                  <c:v>32.059197685229698</c:v>
                </c:pt>
                <c:pt idx="14">
                  <c:v>32.155788014209911</c:v>
                </c:pt>
                <c:pt idx="15">
                  <c:v>32.446793610510632</c:v>
                </c:pt>
                <c:pt idx="16">
                  <c:v>31.94002317254737</c:v>
                </c:pt>
                <c:pt idx="17">
                  <c:v>31.94002317254737</c:v>
                </c:pt>
                <c:pt idx="18">
                  <c:v>31.791525492628899</c:v>
                </c:pt>
                <c:pt idx="19">
                  <c:v>31.730058945440934</c:v>
                </c:pt>
                <c:pt idx="20">
                  <c:v>31.690563293303772</c:v>
                </c:pt>
                <c:pt idx="21">
                  <c:v>31.64480192639007</c:v>
                </c:pt>
                <c:pt idx="22">
                  <c:v>31.660644539360224</c:v>
                </c:pt>
                <c:pt idx="23">
                  <c:v>31.690977742441042</c:v>
                </c:pt>
                <c:pt idx="24">
                  <c:v>31.554736527765076</c:v>
                </c:pt>
                <c:pt idx="25">
                  <c:v>31.584041912788287</c:v>
                </c:pt>
                <c:pt idx="26">
                  <c:v>31.862253663340539</c:v>
                </c:pt>
                <c:pt idx="27">
                  <c:v>31.847534304928342</c:v>
                </c:pt>
                <c:pt idx="28">
                  <c:v>32.579737402949604</c:v>
                </c:pt>
                <c:pt idx="29">
                  <c:v>32.993343185622251</c:v>
                </c:pt>
                <c:pt idx="30">
                  <c:v>33.143799926287144</c:v>
                </c:pt>
                <c:pt idx="31">
                  <c:v>33.656304066708621</c:v>
                </c:pt>
                <c:pt idx="32">
                  <c:v>33.603803218431793</c:v>
                </c:pt>
                <c:pt idx="33">
                  <c:v>33.675046495633566</c:v>
                </c:pt>
                <c:pt idx="34">
                  <c:v>33.808010960143065</c:v>
                </c:pt>
                <c:pt idx="35">
                  <c:v>33.957727052257496</c:v>
                </c:pt>
                <c:pt idx="36">
                  <c:v>34.178714259777649</c:v>
                </c:pt>
                <c:pt idx="37">
                  <c:v>34.114008560784086</c:v>
                </c:pt>
                <c:pt idx="38">
                  <c:v>34.27983649463156</c:v>
                </c:pt>
                <c:pt idx="39">
                  <c:v>34.230574201118557</c:v>
                </c:pt>
                <c:pt idx="40">
                  <c:v>34.255041907829927</c:v>
                </c:pt>
                <c:pt idx="41">
                  <c:v>34.541096590243995</c:v>
                </c:pt>
                <c:pt idx="42">
                  <c:v>34.272730810444415</c:v>
                </c:pt>
                <c:pt idx="43">
                  <c:v>34.172695444682752</c:v>
                </c:pt>
                <c:pt idx="44">
                  <c:v>33.877910609740475</c:v>
                </c:pt>
                <c:pt idx="45">
                  <c:v>33.62750167166962</c:v>
                </c:pt>
                <c:pt idx="46">
                  <c:v>33.000439099254734</c:v>
                </c:pt>
                <c:pt idx="47">
                  <c:v>32.208703009687774</c:v>
                </c:pt>
                <c:pt idx="48">
                  <c:v>31.646458124885225</c:v>
                </c:pt>
                <c:pt idx="49">
                  <c:v>31.073472233803216</c:v>
                </c:pt>
                <c:pt idx="50">
                  <c:v>30.802149985408381</c:v>
                </c:pt>
                <c:pt idx="51">
                  <c:v>30.782189275625903</c:v>
                </c:pt>
                <c:pt idx="52">
                  <c:v>30.309085493530482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2.5109499451071587E-2"/>
          <c:w val="0.89253694892416524"/>
          <c:h val="0.7543834764278817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82.666812147429752</c:v>
                </c:pt>
                <c:pt idx="278">
                  <c:v>83.091896712776972</c:v>
                </c:pt>
                <c:pt idx="279">
                  <c:v>83.436894246495797</c:v>
                </c:pt>
                <c:pt idx="280">
                  <c:v>83.666135087804378</c:v>
                </c:pt>
                <c:pt idx="281">
                  <c:v>83.81520524273688</c:v>
                </c:pt>
                <c:pt idx="282">
                  <c:v>83.657895504701614</c:v>
                </c:pt>
                <c:pt idx="283">
                  <c:v>83.985362781327737</c:v>
                </c:pt>
                <c:pt idx="284">
                  <c:v>83.880361284323229</c:v>
                </c:pt>
                <c:pt idx="285">
                  <c:v>83.890738740405098</c:v>
                </c:pt>
                <c:pt idx="286">
                  <c:v>84.133680637483295</c:v>
                </c:pt>
                <c:pt idx="287">
                  <c:v>83.526650873417225</c:v>
                </c:pt>
                <c:pt idx="288">
                  <c:v>83.445483554518404</c:v>
                </c:pt>
                <c:pt idx="289">
                  <c:v>83.169494193088951</c:v>
                </c:pt>
                <c:pt idx="290">
                  <c:v>82.831153476307179</c:v>
                </c:pt>
                <c:pt idx="291">
                  <c:v>81.998423537990618</c:v>
                </c:pt>
                <c:pt idx="292">
                  <c:v>81.194170578551947</c:v>
                </c:pt>
                <c:pt idx="293">
                  <c:v>80.549452591883409</c:v>
                </c:pt>
                <c:pt idx="294">
                  <c:v>80.033087720102998</c:v>
                </c:pt>
                <c:pt idx="295">
                  <c:v>80.053405684808538</c:v>
                </c:pt>
                <c:pt idx="296">
                  <c:v>79.779336001501065</c:v>
                </c:pt>
                <c:pt idx="297">
                  <c:v>79.466536746671338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84.025920384563904</c:v>
                </c:pt>
                <c:pt idx="277">
                  <c:v>84.300969982970997</c:v>
                </c:pt>
                <c:pt idx="278">
                  <c:v>84.689440261761021</c:v>
                </c:pt>
                <c:pt idx="279">
                  <c:v>84.911573957386935</c:v>
                </c:pt>
                <c:pt idx="280">
                  <c:v>85.254311393106619</c:v>
                </c:pt>
                <c:pt idx="281">
                  <c:v>85.38154107947112</c:v>
                </c:pt>
                <c:pt idx="282">
                  <c:v>85.259057013755523</c:v>
                </c:pt>
                <c:pt idx="283">
                  <c:v>85.406353937646017</c:v>
                </c:pt>
                <c:pt idx="284">
                  <c:v>85.23063465709356</c:v>
                </c:pt>
                <c:pt idx="285">
                  <c:v>85.150014816499379</c:v>
                </c:pt>
                <c:pt idx="286">
                  <c:v>85.113018044345282</c:v>
                </c:pt>
                <c:pt idx="287">
                  <c:v>84.746477543911197</c:v>
                </c:pt>
                <c:pt idx="288">
                  <c:v>84.738784548987624</c:v>
                </c:pt>
                <c:pt idx="289">
                  <c:v>84.538124501447129</c:v>
                </c:pt>
                <c:pt idx="290">
                  <c:v>84.236715599819874</c:v>
                </c:pt>
                <c:pt idx="291">
                  <c:v>83.215972262002737</c:v>
                </c:pt>
                <c:pt idx="292">
                  <c:v>82.139429769349562</c:v>
                </c:pt>
                <c:pt idx="293">
                  <c:v>81.29107503718339</c:v>
                </c:pt>
                <c:pt idx="294">
                  <c:v>80.901098009656565</c:v>
                </c:pt>
                <c:pt idx="295">
                  <c:v>80.832679422419574</c:v>
                </c:pt>
                <c:pt idx="296">
                  <c:v>80.983016216138509</c:v>
                </c:pt>
                <c:pt idx="297">
                  <c:v>80.718154096530512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66.198046567642734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66.360835657341383</c:v>
                </c:pt>
                <c:pt idx="279">
                  <c:v>66.523137102115243</c:v>
                </c:pt>
                <c:pt idx="280">
                  <c:v>66.967235850861286</c:v>
                </c:pt>
                <c:pt idx="281">
                  <c:v>66.996480467435532</c:v>
                </c:pt>
                <c:pt idx="282">
                  <c:v>66.962102028085425</c:v>
                </c:pt>
                <c:pt idx="283">
                  <c:v>67.52077112002884</c:v>
                </c:pt>
                <c:pt idx="284">
                  <c:v>67.48907497074029</c:v>
                </c:pt>
                <c:pt idx="285">
                  <c:v>67.724096378167403</c:v>
                </c:pt>
                <c:pt idx="286">
                  <c:v>68.399307527132521</c:v>
                </c:pt>
                <c:pt idx="287">
                  <c:v>67.514239947781732</c:v>
                </c:pt>
                <c:pt idx="288">
                  <c:v>67.275236110709145</c:v>
                </c:pt>
                <c:pt idx="289">
                  <c:v>66.851444670061809</c:v>
                </c:pt>
                <c:pt idx="290">
                  <c:v>66.198334760602833</c:v>
                </c:pt>
                <c:pt idx="291">
                  <c:v>66.128136345166581</c:v>
                </c:pt>
                <c:pt idx="292">
                  <c:v>64.864557318912901</c:v>
                </c:pt>
                <c:pt idx="293">
                  <c:v>63.909747325768642</c:v>
                </c:pt>
                <c:pt idx="294">
                  <c:v>62.772149953272063</c:v>
                </c:pt>
                <c:pt idx="295">
                  <c:v>62.627180336435387</c:v>
                </c:pt>
                <c:pt idx="296">
                  <c:v>62.964323515997371</c:v>
                </c:pt>
                <c:pt idx="297">
                  <c:v>63.03757360571565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32.513281275381367</c:v>
                </c:pt>
                <c:pt idx="276">
                  <c:v>32.941403959225667</c:v>
                </c:pt>
                <c:pt idx="277">
                  <c:v>33.050131362504651</c:v>
                </c:pt>
                <c:pt idx="278">
                  <c:v>33.19042856485374</c:v>
                </c:pt>
                <c:pt idx="279">
                  <c:v>33.476086987572273</c:v>
                </c:pt>
                <c:pt idx="280">
                  <c:v>33.574404197055273</c:v>
                </c:pt>
                <c:pt idx="281">
                  <c:v>33.840018830117366</c:v>
                </c:pt>
                <c:pt idx="282">
                  <c:v>33.820604733632592</c:v>
                </c:pt>
                <c:pt idx="283">
                  <c:v>33.936497191056219</c:v>
                </c:pt>
                <c:pt idx="284">
                  <c:v>33.948782115597105</c:v>
                </c:pt>
                <c:pt idx="285">
                  <c:v>33.90017428823657</c:v>
                </c:pt>
                <c:pt idx="286">
                  <c:v>34.329897991657305</c:v>
                </c:pt>
                <c:pt idx="287">
                  <c:v>34.092304105605308</c:v>
                </c:pt>
                <c:pt idx="288">
                  <c:v>34.097919892561457</c:v>
                </c:pt>
                <c:pt idx="289">
                  <c:v>33.899590329175531</c:v>
                </c:pt>
                <c:pt idx="290">
                  <c:v>33.482410400718003</c:v>
                </c:pt>
                <c:pt idx="291">
                  <c:v>32.685116946406481</c:v>
                </c:pt>
                <c:pt idx="292">
                  <c:v>31.662830977599832</c:v>
                </c:pt>
                <c:pt idx="293">
                  <c:v>31.184389341285158</c:v>
                </c:pt>
                <c:pt idx="294">
                  <c:v>30.564775232173325</c:v>
                </c:pt>
                <c:pt idx="295">
                  <c:v>30.481011926370968</c:v>
                </c:pt>
                <c:pt idx="296">
                  <c:v>30.442294501782541</c:v>
                </c:pt>
                <c:pt idx="297">
                  <c:v>30.108491089364463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34.420931133528896</c:v>
                </c:pt>
                <c:pt idx="276">
                  <c:v>34.784368201771244</c:v>
                </c:pt>
                <c:pt idx="277">
                  <c:v>34.949206969324095</c:v>
                </c:pt>
                <c:pt idx="278">
                  <c:v>35.013583325089122</c:v>
                </c:pt>
                <c:pt idx="279">
                  <c:v>35.19129469056098</c:v>
                </c:pt>
                <c:pt idx="280">
                  <c:v>35.265081936913518</c:v>
                </c:pt>
                <c:pt idx="281">
                  <c:v>35.357164682879755</c:v>
                </c:pt>
                <c:pt idx="282">
                  <c:v>35.485471567249029</c:v>
                </c:pt>
                <c:pt idx="283">
                  <c:v>35.66231504487714</c:v>
                </c:pt>
                <c:pt idx="284">
                  <c:v>35.595486617810558</c:v>
                </c:pt>
                <c:pt idx="285">
                  <c:v>35.641617464383081</c:v>
                </c:pt>
                <c:pt idx="286">
                  <c:v>35.794532326858864</c:v>
                </c:pt>
                <c:pt idx="287">
                  <c:v>35.367364599677131</c:v>
                </c:pt>
                <c:pt idx="288">
                  <c:v>35.463168484977025</c:v>
                </c:pt>
                <c:pt idx="289">
                  <c:v>35.254417098453914</c:v>
                </c:pt>
                <c:pt idx="290">
                  <c:v>34.693503285892696</c:v>
                </c:pt>
                <c:pt idx="291">
                  <c:v>34.177389045904853</c:v>
                </c:pt>
                <c:pt idx="292">
                  <c:v>33.144402528540688</c:v>
                </c:pt>
                <c:pt idx="293">
                  <c:v>33.019713656628724</c:v>
                </c:pt>
                <c:pt idx="294">
                  <c:v>32.582982849231044</c:v>
                </c:pt>
                <c:pt idx="295">
                  <c:v>32.46848096659204</c:v>
                </c:pt>
                <c:pt idx="296">
                  <c:v>32.534635475397373</c:v>
                </c:pt>
                <c:pt idx="297">
                  <c:v>32.034714869313632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33.603803218431793</c:v>
                </c:pt>
                <c:pt idx="278">
                  <c:v>33.675046495633566</c:v>
                </c:pt>
                <c:pt idx="279">
                  <c:v>33.808010960143065</c:v>
                </c:pt>
                <c:pt idx="280">
                  <c:v>33.957727052257496</c:v>
                </c:pt>
                <c:pt idx="281">
                  <c:v>34.178714259777649</c:v>
                </c:pt>
                <c:pt idx="282">
                  <c:v>34.114008560784086</c:v>
                </c:pt>
                <c:pt idx="283">
                  <c:v>34.27983649463156</c:v>
                </c:pt>
                <c:pt idx="284">
                  <c:v>34.230574201118557</c:v>
                </c:pt>
                <c:pt idx="285">
                  <c:v>34.255041907829927</c:v>
                </c:pt>
                <c:pt idx="286">
                  <c:v>34.541096590243988</c:v>
                </c:pt>
                <c:pt idx="287">
                  <c:v>34.272730810444408</c:v>
                </c:pt>
                <c:pt idx="288">
                  <c:v>34.172695444682752</c:v>
                </c:pt>
                <c:pt idx="289">
                  <c:v>33.877910609740475</c:v>
                </c:pt>
                <c:pt idx="290">
                  <c:v>33.62750167166962</c:v>
                </c:pt>
                <c:pt idx="291">
                  <c:v>33.000439099254734</c:v>
                </c:pt>
                <c:pt idx="292">
                  <c:v>32.208703009687774</c:v>
                </c:pt>
                <c:pt idx="293">
                  <c:v>31.646458124885225</c:v>
                </c:pt>
                <c:pt idx="294">
                  <c:v>31.073472233803216</c:v>
                </c:pt>
                <c:pt idx="295">
                  <c:v>30.802149985408374</c:v>
                </c:pt>
                <c:pt idx="296">
                  <c:v>30.782189275625903</c:v>
                </c:pt>
                <c:pt idx="297">
                  <c:v>30.309085493530482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62992125984"/>
          <c:y val="0.12464883437753535"/>
          <c:w val="0.85896303587051615"/>
          <c:h val="0.76557464282209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81.670893861208611</c:v>
                </c:pt>
                <c:pt idx="1">
                  <c:v>82.044442595289325</c:v>
                </c:pt>
                <c:pt idx="2">
                  <c:v>66.255965288834858</c:v>
                </c:pt>
                <c:pt idx="3">
                  <c:v>32.365009182811818</c:v>
                </c:pt>
                <c:pt idx="4">
                  <c:v>33.88350852555439</c:v>
                </c:pt>
                <c:pt idx="5">
                  <c:v>33.084667470371784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73.021047368913045</c:v>
                </c:pt>
                <c:pt idx="1">
                  <c:v>72.972937811702025</c:v>
                </c:pt>
                <c:pt idx="2">
                  <c:v>56.516092801057091</c:v>
                </c:pt>
                <c:pt idx="3">
                  <c:v>29.280972351143713</c:v>
                </c:pt>
                <c:pt idx="4">
                  <c:v>30.4407332180274</c:v>
                </c:pt>
                <c:pt idx="5">
                  <c:v>29.18096301109443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58.585667379028266</c:v>
                </c:pt>
                <c:pt idx="1">
                  <c:v>56.382625955487988</c:v>
                </c:pt>
                <c:pt idx="2">
                  <c:v>43.770580249921686</c:v>
                </c:pt>
                <c:pt idx="3">
                  <c:v>25.293409304808996</c:v>
                </c:pt>
                <c:pt idx="4">
                  <c:v>26.433636599481922</c:v>
                </c:pt>
                <c:pt idx="5">
                  <c:v>25.073008253246311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79.466536746671338</c:v>
                </c:pt>
                <c:pt idx="1">
                  <c:v>80.718154096530512</c:v>
                </c:pt>
                <c:pt idx="2">
                  <c:v>63.03757360571565</c:v>
                </c:pt>
                <c:pt idx="3">
                  <c:v>30.10849108936446</c:v>
                </c:pt>
                <c:pt idx="4">
                  <c:v>32.034714869313639</c:v>
                </c:pt>
                <c:pt idx="5">
                  <c:v>30.309085493530482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086632887466605"/>
          <c:y val="1.4674771046602305E-2"/>
          <c:w val="0.57149550156497808"/>
          <c:h val="9.518469564686411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15.9.2025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15.1.2024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32F2C94-F24B-A8EF-8918-FDC711C5A00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F1193BE-D97D-19AD-B70E-4D053ADC686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0E6964C-188B-BBC4-7111-E1B09576041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BF435C0D-CC34-D6E3-C720-6822D81F2937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65F0623-8594-AE5A-67E4-04EAD99BEB0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5CFF405-7710-C7B2-449C-D6E6BCEE55D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8B5B1A7-AC15-0B92-2565-D782CC88F2E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B7F2414-E908-1416-E6C6-5D94950A993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2575489-77B8-9564-24E4-C795F61C75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15.9.2025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1AE3AD0-8E4E-626A-AAED-F4C81AD83E5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976715F-7711-EC4D-0D26-C7BB55DB67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68EB1548-F356-A9A6-B69F-07C2CE25D6E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0455531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otsikko 5">
            <a:extLst>
              <a:ext uri="{FF2B5EF4-FFF2-40B4-BE49-F238E27FC236}">
                <a16:creationId xmlns:a16="http://schemas.microsoft.com/office/drawing/2014/main" id="{1CF86A32-E108-4635-9BA8-2E51ED97E0CA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4804124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laotsikko 5">
            <a:extLst>
              <a:ext uri="{FF2B5EF4-FFF2-40B4-BE49-F238E27FC236}">
                <a16:creationId xmlns:a16="http://schemas.microsoft.com/office/drawing/2014/main" id="{871A278D-1105-45D8-BE05-DA5FFFC325AE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3671020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Tukkipuun kantohinnat Suomessa 2024–2025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3613380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7214463"/>
              </p:ext>
            </p:extLst>
          </p:nvPr>
        </p:nvGraphicFramePr>
        <p:xfrm>
          <a:off x="760413" y="1439863"/>
          <a:ext cx="10810624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11620835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hakkuutavoittain, viikko 37/2025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331669" y="1626245"/>
            <a:ext cx="894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EUR/m</a:t>
            </a:r>
            <a:r>
              <a:rPr lang="fi-FI" sz="1400" baseline="30000" dirty="0"/>
              <a:t>3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77833071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11</TotalTime>
  <Words>98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Tekstikalvopohja</vt:lpstr>
      <vt:lpstr>Puukauppa Suomessa</vt:lpstr>
      <vt:lpstr>Kumulatiiviset puun ostomäärät yksityismetsistä</vt:lpstr>
      <vt:lpstr>Kumulatiiviset puun ostomäärät yksityismetsistä</vt:lpstr>
      <vt:lpstr>Tukkipuun kantohinnat Suomessa 2024–2025</vt:lpstr>
      <vt:lpstr>Kuitupuun kantohinnat Suomessa 2024–2025</vt:lpstr>
      <vt:lpstr>Kantohinnat Suomessa 2020–2025</vt:lpstr>
      <vt:lpstr>Kantohinnat hakkuutavoittain, viikko 37/2025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>Huhtala-Hedman Ville</dc:creator>
  <cp:keywords/>
  <cp:lastModifiedBy>Huhtala-Hedman Ville</cp:lastModifiedBy>
  <cp:revision>6</cp:revision>
  <dcterms:created xsi:type="dcterms:W3CDTF">2020-08-17T10:23:59Z</dcterms:created>
  <dcterms:modified xsi:type="dcterms:W3CDTF">2025-09-15T10:11:54Z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ry; Luke</vt:lpwstr>
  </property>
  <property fmtid="{D5CDD505-2E9C-101B-9397-08002B2CF9AE}" pid="32" name="Owner">
    <vt:lpwstr>Marjukka Rautavirta</vt:lpwstr>
  </property>
  <property fmtid="{D5CDD505-2E9C-101B-9397-08002B2CF9AE}" pid="33" name="GroupID">
    <vt:lpwstr>i10  Puukauppa Suomessa</vt:lpwstr>
  </property>
  <property fmtid="{D5CDD505-2E9C-101B-9397-08002B2CF9AE}" pid="34" name="Security">
    <vt:lpwstr>Internet</vt:lpwstr>
  </property>
  <property fmtid="{D5CDD505-2E9C-101B-9397-08002B2CF9AE}" pid="35" name="MSIP_Label_b616c8f7-5329-45c1-b6df-378d2db7d954_Enabled">
    <vt:lpwstr>true</vt:lpwstr>
  </property>
  <property fmtid="{D5CDD505-2E9C-101B-9397-08002B2CF9AE}" pid="36" name="MSIP_Label_b616c8f7-5329-45c1-b6df-378d2db7d954_SetDate">
    <vt:lpwstr>2024-06-24T10:50:57Z</vt:lpwstr>
  </property>
  <property fmtid="{D5CDD505-2E9C-101B-9397-08002B2CF9AE}" pid="37" name="MSIP_Label_b616c8f7-5329-45c1-b6df-378d2db7d954_Method">
    <vt:lpwstr>Privileged</vt:lpwstr>
  </property>
  <property fmtid="{D5CDD505-2E9C-101B-9397-08002B2CF9AE}" pid="38" name="MSIP_Label_b616c8f7-5329-45c1-b6df-378d2db7d954_Name">
    <vt:lpwstr>General</vt:lpwstr>
  </property>
  <property fmtid="{D5CDD505-2E9C-101B-9397-08002B2CF9AE}" pid="39" name="MSIP_Label_b616c8f7-5329-45c1-b6df-378d2db7d954_SiteId">
    <vt:lpwstr>ef23504f-7fcd-4484-b491-9ebeb84fe42b</vt:lpwstr>
  </property>
  <property fmtid="{D5CDD505-2E9C-101B-9397-08002B2CF9AE}" pid="40" name="MSIP_Label_b616c8f7-5329-45c1-b6df-378d2db7d954_ActionId">
    <vt:lpwstr>cb470ac8-5dab-45f4-b98e-fcc312ea54dc</vt:lpwstr>
  </property>
  <property fmtid="{D5CDD505-2E9C-101B-9397-08002B2CF9AE}" pid="41" name="MSIP_Label_b616c8f7-5329-45c1-b6df-378d2db7d954_ContentBits">
    <vt:lpwstr>0</vt:lpwstr>
  </property>
</Properties>
</file>