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774" y="13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178411.99000000005</c:v>
                </c:pt>
                <c:pt idx="30">
                  <c:v>212400.09999999998</c:v>
                </c:pt>
                <c:pt idx="31">
                  <c:v>307303.60000000003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21372323.347000003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26540583.15788101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79.286488119645213</c:v>
                </c:pt>
                <c:pt idx="1">
                  <c:v>79.12478595195924</c:v>
                </c:pt>
                <c:pt idx="2">
                  <c:v>79.221314593893553</c:v>
                </c:pt>
                <c:pt idx="3">
                  <c:v>79.333599741244157</c:v>
                </c:pt>
                <c:pt idx="4">
                  <c:v>79.367857667093574</c:v>
                </c:pt>
                <c:pt idx="5">
                  <c:v>79.39163010755189</c:v>
                </c:pt>
                <c:pt idx="6">
                  <c:v>79.317306797065996</c:v>
                </c:pt>
                <c:pt idx="7">
                  <c:v>79.305404405314718</c:v>
                </c:pt>
                <c:pt idx="8">
                  <c:v>79.225999826967296</c:v>
                </c:pt>
                <c:pt idx="9">
                  <c:v>79.234763691383236</c:v>
                </c:pt>
                <c:pt idx="10">
                  <c:v>79.268237746678295</c:v>
                </c:pt>
                <c:pt idx="11">
                  <c:v>79.045834527386418</c:v>
                </c:pt>
                <c:pt idx="12">
                  <c:v>79.009588559804428</c:v>
                </c:pt>
                <c:pt idx="13">
                  <c:v>79.152622690404215</c:v>
                </c:pt>
                <c:pt idx="14">
                  <c:v>79.316235396054097</c:v>
                </c:pt>
                <c:pt idx="15">
                  <c:v>79.66392333296487</c:v>
                </c:pt>
                <c:pt idx="16">
                  <c:v>79.516394456854499</c:v>
                </c:pt>
                <c:pt idx="17">
                  <c:v>79.770605175649735</c:v>
                </c:pt>
                <c:pt idx="18">
                  <c:v>80.050291398477555</c:v>
                </c:pt>
                <c:pt idx="19">
                  <c:v>80.197164763524782</c:v>
                </c:pt>
                <c:pt idx="20">
                  <c:v>80.777475408325671</c:v>
                </c:pt>
                <c:pt idx="21">
                  <c:v>80.733486020899477</c:v>
                </c:pt>
                <c:pt idx="22">
                  <c:v>80.733486020899477</c:v>
                </c:pt>
                <c:pt idx="23">
                  <c:v>80.4809985753825</c:v>
                </c:pt>
                <c:pt idx="24">
                  <c:v>80.56095441610239</c:v>
                </c:pt>
                <c:pt idx="25">
                  <c:v>80.550318476143829</c:v>
                </c:pt>
                <c:pt idx="26">
                  <c:v>80.495263047586207</c:v>
                </c:pt>
                <c:pt idx="27">
                  <c:v>80.706331020255107</c:v>
                </c:pt>
                <c:pt idx="28">
                  <c:v>80.775053034712016</c:v>
                </c:pt>
                <c:pt idx="29">
                  <c:v>80.727457629491298</c:v>
                </c:pt>
                <c:pt idx="30">
                  <c:v>80.84884748183579</c:v>
                </c:pt>
                <c:pt idx="31">
                  <c:v>80.811658077045109</c:v>
                </c:pt>
                <c:pt idx="32">
                  <c:v>80.922569994356593</c:v>
                </c:pt>
                <c:pt idx="33">
                  <c:v>81.475019765580385</c:v>
                </c:pt>
                <c:pt idx="34">
                  <c:v>81.7980074154531</c:v>
                </c:pt>
                <c:pt idx="35">
                  <c:v>82.012893386417105</c:v>
                </c:pt>
                <c:pt idx="36">
                  <c:v>82.415438041969452</c:v>
                </c:pt>
                <c:pt idx="37">
                  <c:v>82.666812147429752</c:v>
                </c:pt>
                <c:pt idx="38">
                  <c:v>83.091896712776972</c:v>
                </c:pt>
                <c:pt idx="39">
                  <c:v>83.436894246495797</c:v>
                </c:pt>
                <c:pt idx="40">
                  <c:v>83.666135087804378</c:v>
                </c:pt>
                <c:pt idx="41">
                  <c:v>83.81520524273688</c:v>
                </c:pt>
                <c:pt idx="42">
                  <c:v>83.657895504701614</c:v>
                </c:pt>
                <c:pt idx="43">
                  <c:v>83.985362781327737</c:v>
                </c:pt>
                <c:pt idx="44">
                  <c:v>83.880361284323229</c:v>
                </c:pt>
                <c:pt idx="45">
                  <c:v>83.890738740405112</c:v>
                </c:pt>
                <c:pt idx="46">
                  <c:v>84.133680637483309</c:v>
                </c:pt>
                <c:pt idx="47">
                  <c:v>83.526650873417239</c:v>
                </c:pt>
                <c:pt idx="48">
                  <c:v>83.445483554518376</c:v>
                </c:pt>
                <c:pt idx="49">
                  <c:v>83.169494193088909</c:v>
                </c:pt>
                <c:pt idx="50">
                  <c:v>82.831153476307179</c:v>
                </c:pt>
                <c:pt idx="51">
                  <c:v>81.998423537990604</c:v>
                </c:pt>
                <c:pt idx="52">
                  <c:v>81.17663623502051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82.35325545455801</c:v>
                </c:pt>
                <c:pt idx="1">
                  <c:v>82.126488815055069</c:v>
                </c:pt>
                <c:pt idx="2">
                  <c:v>82.045175650688989</c:v>
                </c:pt>
                <c:pt idx="3">
                  <c:v>82.045856389711759</c:v>
                </c:pt>
                <c:pt idx="4">
                  <c:v>81.910594502562262</c:v>
                </c:pt>
                <c:pt idx="5">
                  <c:v>81.799983585700986</c:v>
                </c:pt>
                <c:pt idx="6">
                  <c:v>81.918046165247148</c:v>
                </c:pt>
                <c:pt idx="7">
                  <c:v>82.024437365379498</c:v>
                </c:pt>
                <c:pt idx="8">
                  <c:v>81.964706925766166</c:v>
                </c:pt>
                <c:pt idx="9">
                  <c:v>81.985859780590289</c:v>
                </c:pt>
                <c:pt idx="10">
                  <c:v>81.736253261405054</c:v>
                </c:pt>
                <c:pt idx="11">
                  <c:v>81.520727157704144</c:v>
                </c:pt>
                <c:pt idx="12">
                  <c:v>81.582452232384398</c:v>
                </c:pt>
                <c:pt idx="13">
                  <c:v>81.656950523056025</c:v>
                </c:pt>
                <c:pt idx="14">
                  <c:v>81.851354734188433</c:v>
                </c:pt>
                <c:pt idx="15">
                  <c:v>81.942107006317897</c:v>
                </c:pt>
                <c:pt idx="16">
                  <c:v>82.00463004935402</c:v>
                </c:pt>
                <c:pt idx="17">
                  <c:v>82.335060965170186</c:v>
                </c:pt>
                <c:pt idx="18">
                  <c:v>82.467340085148578</c:v>
                </c:pt>
                <c:pt idx="19">
                  <c:v>82.547146861469443</c:v>
                </c:pt>
                <c:pt idx="20">
                  <c:v>82.701494821373515</c:v>
                </c:pt>
                <c:pt idx="21">
                  <c:v>82.649904720988602</c:v>
                </c:pt>
                <c:pt idx="22">
                  <c:v>82.649904720988602</c:v>
                </c:pt>
                <c:pt idx="23">
                  <c:v>82.510843077091991</c:v>
                </c:pt>
                <c:pt idx="24">
                  <c:v>82.370082160516773</c:v>
                </c:pt>
                <c:pt idx="25">
                  <c:v>82.32038584898882</c:v>
                </c:pt>
                <c:pt idx="26">
                  <c:v>82.151198784521881</c:v>
                </c:pt>
                <c:pt idx="27">
                  <c:v>82.146069482919799</c:v>
                </c:pt>
                <c:pt idx="28">
                  <c:v>82.149262939459476</c:v>
                </c:pt>
                <c:pt idx="29">
                  <c:v>82.149114315901869</c:v>
                </c:pt>
                <c:pt idx="30">
                  <c:v>82.305389619872201</c:v>
                </c:pt>
                <c:pt idx="31">
                  <c:v>82.405905662657503</c:v>
                </c:pt>
                <c:pt idx="32">
                  <c:v>82.783786499339655</c:v>
                </c:pt>
                <c:pt idx="33">
                  <c:v>83.180229170235933</c:v>
                </c:pt>
                <c:pt idx="34">
                  <c:v>83.570361622054264</c:v>
                </c:pt>
                <c:pt idx="35">
                  <c:v>83.813057367207165</c:v>
                </c:pt>
                <c:pt idx="36">
                  <c:v>84.025920384563904</c:v>
                </c:pt>
                <c:pt idx="37">
                  <c:v>84.300969982970997</c:v>
                </c:pt>
                <c:pt idx="38">
                  <c:v>84.689440261761021</c:v>
                </c:pt>
                <c:pt idx="39">
                  <c:v>84.911573957386935</c:v>
                </c:pt>
                <c:pt idx="40">
                  <c:v>85.254311393106619</c:v>
                </c:pt>
                <c:pt idx="41">
                  <c:v>85.38154107947112</c:v>
                </c:pt>
                <c:pt idx="42">
                  <c:v>85.259057013755523</c:v>
                </c:pt>
                <c:pt idx="43">
                  <c:v>85.406353937646017</c:v>
                </c:pt>
                <c:pt idx="44">
                  <c:v>85.23063465709356</c:v>
                </c:pt>
                <c:pt idx="45">
                  <c:v>85.150014816499379</c:v>
                </c:pt>
                <c:pt idx="46">
                  <c:v>85.113018044345282</c:v>
                </c:pt>
                <c:pt idx="47">
                  <c:v>84.746477543911197</c:v>
                </c:pt>
                <c:pt idx="48">
                  <c:v>84.738784548987624</c:v>
                </c:pt>
                <c:pt idx="49">
                  <c:v>84.538124501447101</c:v>
                </c:pt>
                <c:pt idx="50">
                  <c:v>84.236715599819874</c:v>
                </c:pt>
                <c:pt idx="51">
                  <c:v>83.215972262002751</c:v>
                </c:pt>
                <c:pt idx="52">
                  <c:v>82.126896798519581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66.026902103387272</c:v>
                </c:pt>
                <c:pt idx="1">
                  <c:v>65.59785239596431</c:v>
                </c:pt>
                <c:pt idx="2">
                  <c:v>65.153995580149228</c:v>
                </c:pt>
                <c:pt idx="3">
                  <c:v>64.582480803767524</c:v>
                </c:pt>
                <c:pt idx="4">
                  <c:v>63.910170731068284</c:v>
                </c:pt>
                <c:pt idx="5">
                  <c:v>63.797808794183126</c:v>
                </c:pt>
                <c:pt idx="6">
                  <c:v>63.805687022729614</c:v>
                </c:pt>
                <c:pt idx="7">
                  <c:v>63.913461589532837</c:v>
                </c:pt>
                <c:pt idx="8">
                  <c:v>64.210151331553675</c:v>
                </c:pt>
                <c:pt idx="9">
                  <c:v>64.124459448477907</c:v>
                </c:pt>
                <c:pt idx="10">
                  <c:v>63.900610152661258</c:v>
                </c:pt>
                <c:pt idx="11">
                  <c:v>64.050999246239911</c:v>
                </c:pt>
                <c:pt idx="12">
                  <c:v>64.025914850293745</c:v>
                </c:pt>
                <c:pt idx="13">
                  <c:v>64.271550844560409</c:v>
                </c:pt>
                <c:pt idx="14">
                  <c:v>64.539944803562506</c:v>
                </c:pt>
                <c:pt idx="15">
                  <c:v>64.449530607614236</c:v>
                </c:pt>
                <c:pt idx="16">
                  <c:v>64.68564560481812</c:v>
                </c:pt>
                <c:pt idx="17">
                  <c:v>64.684157774538718</c:v>
                </c:pt>
                <c:pt idx="18">
                  <c:v>64.826775603057044</c:v>
                </c:pt>
                <c:pt idx="19">
                  <c:v>64.824843701361232</c:v>
                </c:pt>
                <c:pt idx="20">
                  <c:v>64.679209018239902</c:v>
                </c:pt>
                <c:pt idx="21">
                  <c:v>64.519312781547754</c:v>
                </c:pt>
                <c:pt idx="22">
                  <c:v>64.519312781547754</c:v>
                </c:pt>
                <c:pt idx="23">
                  <c:v>64.978312185640377</c:v>
                </c:pt>
                <c:pt idx="24">
                  <c:v>64.624228471817602</c:v>
                </c:pt>
                <c:pt idx="25">
                  <c:v>64.62014646157445</c:v>
                </c:pt>
                <c:pt idx="26">
                  <c:v>64.799055856667209</c:v>
                </c:pt>
                <c:pt idx="27">
                  <c:v>64.445958847377383</c:v>
                </c:pt>
                <c:pt idx="28">
                  <c:v>64.513321816392235</c:v>
                </c:pt>
                <c:pt idx="29">
                  <c:v>64.273528485445794</c:v>
                </c:pt>
                <c:pt idx="30">
                  <c:v>64.112764289807089</c:v>
                </c:pt>
                <c:pt idx="31">
                  <c:v>64.561129433547421</c:v>
                </c:pt>
                <c:pt idx="32">
                  <c:v>64.801243221227807</c:v>
                </c:pt>
                <c:pt idx="33">
                  <c:v>65.352167165037713</c:v>
                </c:pt>
                <c:pt idx="34">
                  <c:v>66.16572440445664</c:v>
                </c:pt>
                <c:pt idx="35">
                  <c:v>66.198046567642734</c:v>
                </c:pt>
                <c:pt idx="36">
                  <c:v>66.480677184713031</c:v>
                </c:pt>
                <c:pt idx="37">
                  <c:v>66.626884578100416</c:v>
                </c:pt>
                <c:pt idx="38">
                  <c:v>66.360835657341383</c:v>
                </c:pt>
                <c:pt idx="39">
                  <c:v>66.523137102115243</c:v>
                </c:pt>
                <c:pt idx="40">
                  <c:v>66.967235850861286</c:v>
                </c:pt>
                <c:pt idx="41">
                  <c:v>66.996480467435532</c:v>
                </c:pt>
                <c:pt idx="42">
                  <c:v>66.962102028085425</c:v>
                </c:pt>
                <c:pt idx="43">
                  <c:v>67.52077112002884</c:v>
                </c:pt>
                <c:pt idx="44">
                  <c:v>67.48907497074029</c:v>
                </c:pt>
                <c:pt idx="45">
                  <c:v>67.724096378167388</c:v>
                </c:pt>
                <c:pt idx="46">
                  <c:v>68.399307527132507</c:v>
                </c:pt>
                <c:pt idx="47">
                  <c:v>67.514239947781718</c:v>
                </c:pt>
                <c:pt idx="48">
                  <c:v>67.275236110709145</c:v>
                </c:pt>
                <c:pt idx="49">
                  <c:v>66.851444670061809</c:v>
                </c:pt>
                <c:pt idx="50">
                  <c:v>66.198334760602833</c:v>
                </c:pt>
                <c:pt idx="51">
                  <c:v>66.128136345166595</c:v>
                </c:pt>
                <c:pt idx="52">
                  <c:v>64.872751619315679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32.476836119993358</c:v>
                </c:pt>
                <c:pt idx="1">
                  <c:v>32.663767987507619</c:v>
                </c:pt>
                <c:pt idx="2">
                  <c:v>32.669387730563948</c:v>
                </c:pt>
                <c:pt idx="3">
                  <c:v>32.407232016150154</c:v>
                </c:pt>
                <c:pt idx="4">
                  <c:v>32.086663192916021</c:v>
                </c:pt>
                <c:pt idx="5">
                  <c:v>31.75517859164874</c:v>
                </c:pt>
                <c:pt idx="6">
                  <c:v>31.5490408646098</c:v>
                </c:pt>
                <c:pt idx="7">
                  <c:v>31.393865510603057</c:v>
                </c:pt>
                <c:pt idx="8">
                  <c:v>31.277480237136317</c:v>
                </c:pt>
                <c:pt idx="9">
                  <c:v>31.233328009575064</c:v>
                </c:pt>
                <c:pt idx="10">
                  <c:v>31.25722422397833</c:v>
                </c:pt>
                <c:pt idx="11">
                  <c:v>31.248589991951263</c:v>
                </c:pt>
                <c:pt idx="12">
                  <c:v>31.429579992117414</c:v>
                </c:pt>
                <c:pt idx="13">
                  <c:v>31.430521621678842</c:v>
                </c:pt>
                <c:pt idx="14">
                  <c:v>31.460097732137378</c:v>
                </c:pt>
                <c:pt idx="15">
                  <c:v>31.769794570981244</c:v>
                </c:pt>
                <c:pt idx="16">
                  <c:v>31.375789456485762</c:v>
                </c:pt>
                <c:pt idx="17">
                  <c:v>31.470988960352628</c:v>
                </c:pt>
                <c:pt idx="18">
                  <c:v>31.512918076510999</c:v>
                </c:pt>
                <c:pt idx="19">
                  <c:v>31.491027151389318</c:v>
                </c:pt>
                <c:pt idx="20">
                  <c:v>32.054750128134479</c:v>
                </c:pt>
                <c:pt idx="21">
                  <c:v>31.6887308603736</c:v>
                </c:pt>
                <c:pt idx="22">
                  <c:v>31.6887308603736</c:v>
                </c:pt>
                <c:pt idx="23">
                  <c:v>31.567774524972616</c:v>
                </c:pt>
                <c:pt idx="24">
                  <c:v>31.448404167061387</c:v>
                </c:pt>
                <c:pt idx="25">
                  <c:v>31.425283149599672</c:v>
                </c:pt>
                <c:pt idx="26">
                  <c:v>31.352668542596899</c:v>
                </c:pt>
                <c:pt idx="27">
                  <c:v>31.431563913044982</c:v>
                </c:pt>
                <c:pt idx="28">
                  <c:v>31.523716624632726</c:v>
                </c:pt>
                <c:pt idx="29">
                  <c:v>31.419336804436966</c:v>
                </c:pt>
                <c:pt idx="30">
                  <c:v>31.454783294045882</c:v>
                </c:pt>
                <c:pt idx="31">
                  <c:v>31.476069272041425</c:v>
                </c:pt>
                <c:pt idx="32">
                  <c:v>31.488341992420402</c:v>
                </c:pt>
                <c:pt idx="33">
                  <c:v>32.092708386942952</c:v>
                </c:pt>
                <c:pt idx="34">
                  <c:v>32.353859566203184</c:v>
                </c:pt>
                <c:pt idx="35">
                  <c:v>32.513281275381367</c:v>
                </c:pt>
                <c:pt idx="36">
                  <c:v>32.941403959225667</c:v>
                </c:pt>
                <c:pt idx="37">
                  <c:v>33.050131362504651</c:v>
                </c:pt>
                <c:pt idx="38">
                  <c:v>33.19042856485374</c:v>
                </c:pt>
                <c:pt idx="39">
                  <c:v>33.476086987572273</c:v>
                </c:pt>
                <c:pt idx="40">
                  <c:v>33.574404197055273</c:v>
                </c:pt>
                <c:pt idx="41">
                  <c:v>33.840018830117366</c:v>
                </c:pt>
                <c:pt idx="42">
                  <c:v>33.820604733632592</c:v>
                </c:pt>
                <c:pt idx="43">
                  <c:v>33.936497191056219</c:v>
                </c:pt>
                <c:pt idx="44">
                  <c:v>33.948782115597105</c:v>
                </c:pt>
                <c:pt idx="45">
                  <c:v>33.900174288236578</c:v>
                </c:pt>
                <c:pt idx="46">
                  <c:v>34.329897991657312</c:v>
                </c:pt>
                <c:pt idx="47">
                  <c:v>34.092304105605315</c:v>
                </c:pt>
                <c:pt idx="48">
                  <c:v>34.097919892561457</c:v>
                </c:pt>
                <c:pt idx="49">
                  <c:v>33.899590329175538</c:v>
                </c:pt>
                <c:pt idx="50">
                  <c:v>33.48241040071801</c:v>
                </c:pt>
                <c:pt idx="51">
                  <c:v>32.685116946406488</c:v>
                </c:pt>
                <c:pt idx="52">
                  <c:v>31.627590386424028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34.137020643282739</c:v>
                </c:pt>
                <c:pt idx="1">
                  <c:v>33.99978154092706</c:v>
                </c:pt>
                <c:pt idx="2">
                  <c:v>33.993037077056968</c:v>
                </c:pt>
                <c:pt idx="3">
                  <c:v>33.894817791462394</c:v>
                </c:pt>
                <c:pt idx="4">
                  <c:v>33.736416282032437</c:v>
                </c:pt>
                <c:pt idx="5">
                  <c:v>33.606068891366057</c:v>
                </c:pt>
                <c:pt idx="6">
                  <c:v>33.578765684339018</c:v>
                </c:pt>
                <c:pt idx="7">
                  <c:v>33.409745307034093</c:v>
                </c:pt>
                <c:pt idx="8">
                  <c:v>33.293536871659619</c:v>
                </c:pt>
                <c:pt idx="9">
                  <c:v>33.315232836194291</c:v>
                </c:pt>
                <c:pt idx="10">
                  <c:v>33.209653437451891</c:v>
                </c:pt>
                <c:pt idx="11">
                  <c:v>33.30299832650153</c:v>
                </c:pt>
                <c:pt idx="12">
                  <c:v>33.319739378067844</c:v>
                </c:pt>
                <c:pt idx="13">
                  <c:v>33.167606697454111</c:v>
                </c:pt>
                <c:pt idx="14">
                  <c:v>33.279310961953861</c:v>
                </c:pt>
                <c:pt idx="15">
                  <c:v>33.366789959271003</c:v>
                </c:pt>
                <c:pt idx="16">
                  <c:v>33.173551459970383</c:v>
                </c:pt>
                <c:pt idx="17">
                  <c:v>33.356763830969378</c:v>
                </c:pt>
                <c:pt idx="18">
                  <c:v>33.307180334802638</c:v>
                </c:pt>
                <c:pt idx="19">
                  <c:v>33.285837210141324</c:v>
                </c:pt>
                <c:pt idx="20">
                  <c:v>33.592171214971671</c:v>
                </c:pt>
                <c:pt idx="21">
                  <c:v>32.911678872958518</c:v>
                </c:pt>
                <c:pt idx="22">
                  <c:v>32.911678872958518</c:v>
                </c:pt>
                <c:pt idx="23">
                  <c:v>33.076591119461739</c:v>
                </c:pt>
                <c:pt idx="24">
                  <c:v>32.984578452432039</c:v>
                </c:pt>
                <c:pt idx="25">
                  <c:v>32.975414590356536</c:v>
                </c:pt>
                <c:pt idx="26">
                  <c:v>33.016444911956206</c:v>
                </c:pt>
                <c:pt idx="27">
                  <c:v>32.959612521747552</c:v>
                </c:pt>
                <c:pt idx="28">
                  <c:v>33.040526052410279</c:v>
                </c:pt>
                <c:pt idx="29">
                  <c:v>33.175218055269077</c:v>
                </c:pt>
                <c:pt idx="30">
                  <c:v>33.266884658587607</c:v>
                </c:pt>
                <c:pt idx="31">
                  <c:v>33.584019121715833</c:v>
                </c:pt>
                <c:pt idx="32">
                  <c:v>33.752169408003709</c:v>
                </c:pt>
                <c:pt idx="33">
                  <c:v>33.996157188202403</c:v>
                </c:pt>
                <c:pt idx="34">
                  <c:v>34.338321925922976</c:v>
                </c:pt>
                <c:pt idx="35">
                  <c:v>34.420931133528896</c:v>
                </c:pt>
                <c:pt idx="36">
                  <c:v>34.784368201771244</c:v>
                </c:pt>
                <c:pt idx="37">
                  <c:v>34.949206969324095</c:v>
                </c:pt>
                <c:pt idx="38">
                  <c:v>35.013583325089122</c:v>
                </c:pt>
                <c:pt idx="39">
                  <c:v>35.19129469056098</c:v>
                </c:pt>
                <c:pt idx="40">
                  <c:v>35.265081936913518</c:v>
                </c:pt>
                <c:pt idx="41">
                  <c:v>35.357164682879755</c:v>
                </c:pt>
                <c:pt idx="42">
                  <c:v>35.485471567249029</c:v>
                </c:pt>
                <c:pt idx="43">
                  <c:v>35.66231504487714</c:v>
                </c:pt>
                <c:pt idx="44">
                  <c:v>35.595486617810558</c:v>
                </c:pt>
                <c:pt idx="45">
                  <c:v>35.641617464383074</c:v>
                </c:pt>
                <c:pt idx="46">
                  <c:v>35.794532326858871</c:v>
                </c:pt>
                <c:pt idx="47">
                  <c:v>35.367364599677124</c:v>
                </c:pt>
                <c:pt idx="48">
                  <c:v>35.463168484977011</c:v>
                </c:pt>
                <c:pt idx="49">
                  <c:v>35.254417098453899</c:v>
                </c:pt>
                <c:pt idx="50">
                  <c:v>34.693503285892696</c:v>
                </c:pt>
                <c:pt idx="51">
                  <c:v>34.177389045904839</c:v>
                </c:pt>
                <c:pt idx="52">
                  <c:v>33.111658499970531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32</c:v>
                </c:pt>
                <c:pt idx="1">
                  <c:v>33</c:v>
                </c:pt>
                <c:pt idx="2">
                  <c:v>34</c:v>
                </c:pt>
                <c:pt idx="3">
                  <c:v>35</c:v>
                </c:pt>
                <c:pt idx="4">
                  <c:v>36</c:v>
                </c:pt>
                <c:pt idx="5">
                  <c:v>37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41</c:v>
                </c:pt>
                <c:pt idx="10">
                  <c:v>42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47</c:v>
                </c:pt>
                <c:pt idx="16">
                  <c:v>48</c:v>
                </c:pt>
                <c:pt idx="17">
                  <c:v>49</c:v>
                </c:pt>
                <c:pt idx="18">
                  <c:v>50</c:v>
                </c:pt>
                <c:pt idx="19">
                  <c:v>51</c:v>
                </c:pt>
                <c:pt idx="20">
                  <c:v>52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32.83585242085978</c:v>
                </c:pt>
                <c:pt idx="1">
                  <c:v>32.963699220065642</c:v>
                </c:pt>
                <c:pt idx="2">
                  <c:v>32.998618431713282</c:v>
                </c:pt>
                <c:pt idx="3">
                  <c:v>32.841007582352347</c:v>
                </c:pt>
                <c:pt idx="4">
                  <c:v>32.674777550953394</c:v>
                </c:pt>
                <c:pt idx="5">
                  <c:v>32.472896274276906</c:v>
                </c:pt>
                <c:pt idx="6">
                  <c:v>32.256341880056766</c:v>
                </c:pt>
                <c:pt idx="7">
                  <c:v>32.080466429618028</c:v>
                </c:pt>
                <c:pt idx="8">
                  <c:v>31.84500426586462</c:v>
                </c:pt>
                <c:pt idx="9">
                  <c:v>31.806142304566944</c:v>
                </c:pt>
                <c:pt idx="10">
                  <c:v>31.6621601617287</c:v>
                </c:pt>
                <c:pt idx="11">
                  <c:v>31.641493548235641</c:v>
                </c:pt>
                <c:pt idx="12">
                  <c:v>31.794734279740645</c:v>
                </c:pt>
                <c:pt idx="13">
                  <c:v>31.741104768763744</c:v>
                </c:pt>
                <c:pt idx="14">
                  <c:v>31.959449214869018</c:v>
                </c:pt>
                <c:pt idx="15">
                  <c:v>32.123867543139653</c:v>
                </c:pt>
                <c:pt idx="16">
                  <c:v>31.948209609091769</c:v>
                </c:pt>
                <c:pt idx="17">
                  <c:v>32.091126587750296</c:v>
                </c:pt>
                <c:pt idx="18">
                  <c:v>32.059197685229698</c:v>
                </c:pt>
                <c:pt idx="19">
                  <c:v>32.155788014209911</c:v>
                </c:pt>
                <c:pt idx="20">
                  <c:v>32.446793610510632</c:v>
                </c:pt>
                <c:pt idx="21">
                  <c:v>31.94002317254737</c:v>
                </c:pt>
                <c:pt idx="22">
                  <c:v>31.94002317254737</c:v>
                </c:pt>
                <c:pt idx="23">
                  <c:v>31.791525492628899</c:v>
                </c:pt>
                <c:pt idx="24">
                  <c:v>31.730058945440934</c:v>
                </c:pt>
                <c:pt idx="25">
                  <c:v>31.690563293303772</c:v>
                </c:pt>
                <c:pt idx="26">
                  <c:v>31.64480192639007</c:v>
                </c:pt>
                <c:pt idx="27">
                  <c:v>31.660644539360224</c:v>
                </c:pt>
                <c:pt idx="28">
                  <c:v>31.690977742441042</c:v>
                </c:pt>
                <c:pt idx="29">
                  <c:v>31.554736527765076</c:v>
                </c:pt>
                <c:pt idx="30">
                  <c:v>31.584041912788287</c:v>
                </c:pt>
                <c:pt idx="31">
                  <c:v>31.862253663340539</c:v>
                </c:pt>
                <c:pt idx="32">
                  <c:v>31.847534304928342</c:v>
                </c:pt>
                <c:pt idx="33">
                  <c:v>32.579737402949604</c:v>
                </c:pt>
                <c:pt idx="34">
                  <c:v>32.993343185622251</c:v>
                </c:pt>
                <c:pt idx="35">
                  <c:v>33.143799926287144</c:v>
                </c:pt>
                <c:pt idx="36">
                  <c:v>33.656304066708621</c:v>
                </c:pt>
                <c:pt idx="37">
                  <c:v>33.603803218431793</c:v>
                </c:pt>
                <c:pt idx="38">
                  <c:v>33.675046495633566</c:v>
                </c:pt>
                <c:pt idx="39">
                  <c:v>33.808010960143065</c:v>
                </c:pt>
                <c:pt idx="40">
                  <c:v>33.957727052257496</c:v>
                </c:pt>
                <c:pt idx="41">
                  <c:v>34.178714259777649</c:v>
                </c:pt>
                <c:pt idx="42">
                  <c:v>34.114008560784086</c:v>
                </c:pt>
                <c:pt idx="43">
                  <c:v>34.27983649463156</c:v>
                </c:pt>
                <c:pt idx="44">
                  <c:v>34.230574201118557</c:v>
                </c:pt>
                <c:pt idx="45">
                  <c:v>34.255041907829927</c:v>
                </c:pt>
                <c:pt idx="46">
                  <c:v>34.541096590243995</c:v>
                </c:pt>
                <c:pt idx="47">
                  <c:v>34.272730810444415</c:v>
                </c:pt>
                <c:pt idx="48">
                  <c:v>34.172695444682759</c:v>
                </c:pt>
                <c:pt idx="49">
                  <c:v>33.877910609740489</c:v>
                </c:pt>
                <c:pt idx="50">
                  <c:v>33.62750167166962</c:v>
                </c:pt>
                <c:pt idx="51">
                  <c:v>33.000439099254741</c:v>
                </c:pt>
                <c:pt idx="52">
                  <c:v>32.198555797833585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83.44548355451839</c:v>
                </c:pt>
                <c:pt idx="289">
                  <c:v>83.169494193088909</c:v>
                </c:pt>
                <c:pt idx="290">
                  <c:v>82.831153476307165</c:v>
                </c:pt>
                <c:pt idx="291">
                  <c:v>81.998423537990604</c:v>
                </c:pt>
                <c:pt idx="292">
                  <c:v>81.17663623502051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84.738784548987638</c:v>
                </c:pt>
                <c:pt idx="289">
                  <c:v>84.538124501447101</c:v>
                </c:pt>
                <c:pt idx="290">
                  <c:v>84.236715599819874</c:v>
                </c:pt>
                <c:pt idx="291">
                  <c:v>83.215972262002751</c:v>
                </c:pt>
                <c:pt idx="292">
                  <c:v>82.126896798519581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67.275236110709159</c:v>
                </c:pt>
                <c:pt idx="289">
                  <c:v>66.851444670061809</c:v>
                </c:pt>
                <c:pt idx="290">
                  <c:v>66.198334760602847</c:v>
                </c:pt>
                <c:pt idx="291">
                  <c:v>66.128136345166595</c:v>
                </c:pt>
                <c:pt idx="292">
                  <c:v>64.872751619315679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34.097919892561464</c:v>
                </c:pt>
                <c:pt idx="289">
                  <c:v>33.899590329175538</c:v>
                </c:pt>
                <c:pt idx="290">
                  <c:v>33.482410400717995</c:v>
                </c:pt>
                <c:pt idx="291">
                  <c:v>32.685116946406488</c:v>
                </c:pt>
                <c:pt idx="292">
                  <c:v>31.627590386424028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35.254417098453899</c:v>
                </c:pt>
                <c:pt idx="290">
                  <c:v>34.693503285892696</c:v>
                </c:pt>
                <c:pt idx="291">
                  <c:v>34.177389045904839</c:v>
                </c:pt>
                <c:pt idx="292">
                  <c:v>33.111658499970531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34.172695444682759</c:v>
                </c:pt>
                <c:pt idx="289">
                  <c:v>33.877910609740489</c:v>
                </c:pt>
                <c:pt idx="290">
                  <c:v>33.62750167166962</c:v>
                </c:pt>
                <c:pt idx="291">
                  <c:v>33.000439099254741</c:v>
                </c:pt>
                <c:pt idx="292">
                  <c:v>32.198555797833585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83.301285657126115</c:v>
                </c:pt>
                <c:pt idx="1">
                  <c:v>83.30910739598896</c:v>
                </c:pt>
                <c:pt idx="2">
                  <c:v>67.416491980672347</c:v>
                </c:pt>
                <c:pt idx="3">
                  <c:v>33.07206903843209</c:v>
                </c:pt>
                <c:pt idx="4">
                  <c:v>34.565499663217473</c:v>
                </c:pt>
                <c:pt idx="5">
                  <c:v>34.178505148379358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74.567667784460298</c:v>
                </c:pt>
                <c:pt idx="1">
                  <c:v>74.509604923991361</c:v>
                </c:pt>
                <c:pt idx="2">
                  <c:v>59.271043918067512</c:v>
                </c:pt>
                <c:pt idx="3">
                  <c:v>31.214588320068909</c:v>
                </c:pt>
                <c:pt idx="4">
                  <c:v>31.758951326690106</c:v>
                </c:pt>
                <c:pt idx="5">
                  <c:v>31.467231281030269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58.905951413347786</c:v>
                </c:pt>
                <c:pt idx="1">
                  <c:v>52.979072921161311</c:v>
                </c:pt>
                <c:pt idx="2">
                  <c:v>0</c:v>
                </c:pt>
                <c:pt idx="3">
                  <c:v>27.247130297139371</c:v>
                </c:pt>
                <c:pt idx="4">
                  <c:v>27.558252540919465</c:v>
                </c:pt>
                <c:pt idx="5">
                  <c:v>25.794620571100047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81.176636235020524</c:v>
                </c:pt>
                <c:pt idx="1">
                  <c:v>82.126896798519596</c:v>
                </c:pt>
                <c:pt idx="2">
                  <c:v>64.872751619315665</c:v>
                </c:pt>
                <c:pt idx="3">
                  <c:v>31.627590386424028</c:v>
                </c:pt>
                <c:pt idx="4">
                  <c:v>33.111658499970531</c:v>
                </c:pt>
                <c:pt idx="5">
                  <c:v>32.198555797833578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11.8.2025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11.8.2025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11.8.2025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161933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206964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352746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759137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3673875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5282530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32/2025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6352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32/2025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2025-08-11T10:45:08Z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