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78" autoAdjust="0"/>
  </p:normalViewPr>
  <p:slideViewPr>
    <p:cSldViewPr snapToGrid="0" snapToObjects="1" showGuides="1">
      <p:cViewPr varScale="1">
        <p:scale>
          <a:sx n="159" d="100"/>
          <a:sy n="159" d="100"/>
        </p:scale>
        <p:origin x="612" y="13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sa\shares\yleiset\Yhteiset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b="0" noProof="0"/>
            </a:pPr>
            <a:r>
              <a:rPr lang="fi-FI" b="0" noProof="0" dirty="0"/>
              <a:t>Metsäteollisuus ry:n jäsenten puun ostomäärä yksityismetsistä</a:t>
            </a:r>
          </a:p>
        </c:rich>
      </c:tx>
      <c:layout>
        <c:manualLayout>
          <c:xMode val="edge"/>
          <c:yMode val="edge"/>
          <c:x val="0.21788173537131389"/>
          <c:y val="1.88488744317244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8012538575977267E-2"/>
          <c:y val="9.1874212562532726E-2"/>
          <c:w val="0.84777303174678564"/>
          <c:h val="0.820037851254860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Vk!$M$3:$M$54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178411.99000000005</c:v>
                </c:pt>
                <c:pt idx="30">
                  <c:v>212400.1</c:v>
                </c:pt>
                <c:pt idx="31">
                  <c:v>310274.99999999994</c:v>
                </c:pt>
                <c:pt idx="32">
                  <c:v>471029.30000000005</c:v>
                </c:pt>
                <c:pt idx="33">
                  <c:v>427795.05</c:v>
                </c:pt>
                <c:pt idx="34">
                  <c:v>493933.96000000008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0"/>
          <c:order val="1"/>
          <c:tx>
            <c:strRef>
              <c:f>Vk!$L$2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Vk!$L$3:$L$54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ser>
          <c:idx val="2"/>
          <c:order val="2"/>
          <c:tx>
            <c:strRef>
              <c:f>Vk!$K$2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3"/>
          <c:tx>
            <c:strRef>
              <c:f>Vk!$J$2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542354.78500000003</c:v>
                </c:pt>
                <c:pt idx="2">
                  <c:v>574201.48</c:v>
                </c:pt>
                <c:pt idx="3">
                  <c:v>590592.92000000004</c:v>
                </c:pt>
                <c:pt idx="4">
                  <c:v>547541.67000000004</c:v>
                </c:pt>
                <c:pt idx="5">
                  <c:v>459445.26</c:v>
                </c:pt>
                <c:pt idx="6">
                  <c:v>454280.26999999996</c:v>
                </c:pt>
                <c:pt idx="7">
                  <c:v>498295.26999999996</c:v>
                </c:pt>
                <c:pt idx="8">
                  <c:v>415187.00999999989</c:v>
                </c:pt>
                <c:pt idx="9">
                  <c:v>349721.7300000001</c:v>
                </c:pt>
                <c:pt idx="10">
                  <c:v>323395.30999999994</c:v>
                </c:pt>
                <c:pt idx="11">
                  <c:v>376230.87999999989</c:v>
                </c:pt>
                <c:pt idx="12">
                  <c:v>394287.50999999995</c:v>
                </c:pt>
                <c:pt idx="13">
                  <c:v>345810.77</c:v>
                </c:pt>
                <c:pt idx="14">
                  <c:v>335176.55999999994</c:v>
                </c:pt>
                <c:pt idx="15">
                  <c:v>254797.6</c:v>
                </c:pt>
                <c:pt idx="16">
                  <c:v>368980.28</c:v>
                </c:pt>
                <c:pt idx="17">
                  <c:v>523876.66</c:v>
                </c:pt>
                <c:pt idx="18">
                  <c:v>559387.26000000013</c:v>
                </c:pt>
                <c:pt idx="19">
                  <c:v>736494.15</c:v>
                </c:pt>
                <c:pt idx="20">
                  <c:v>823400.31</c:v>
                </c:pt>
                <c:pt idx="21">
                  <c:v>1751546.1299999994</c:v>
                </c:pt>
                <c:pt idx="22">
                  <c:v>664042.14</c:v>
                </c:pt>
                <c:pt idx="23">
                  <c:v>748343.85000000021</c:v>
                </c:pt>
                <c:pt idx="24">
                  <c:v>784657.17000000016</c:v>
                </c:pt>
                <c:pt idx="25">
                  <c:v>1187556.57</c:v>
                </c:pt>
                <c:pt idx="26">
                  <c:v>746015.06000000029</c:v>
                </c:pt>
                <c:pt idx="27">
                  <c:v>434986.86999999994</c:v>
                </c:pt>
                <c:pt idx="28">
                  <c:v>260200.30000000002</c:v>
                </c:pt>
                <c:pt idx="29">
                  <c:v>290197.29000000004</c:v>
                </c:pt>
                <c:pt idx="30">
                  <c:v>412548.30999999994</c:v>
                </c:pt>
                <c:pt idx="31">
                  <c:v>654028.80999999994</c:v>
                </c:pt>
                <c:pt idx="32">
                  <c:v>705553.65</c:v>
                </c:pt>
                <c:pt idx="33">
                  <c:v>760980.16000000015</c:v>
                </c:pt>
                <c:pt idx="34">
                  <c:v>1067732.7099999997</c:v>
                </c:pt>
                <c:pt idx="35">
                  <c:v>902132.49</c:v>
                </c:pt>
                <c:pt idx="36">
                  <c:v>834717.38000000012</c:v>
                </c:pt>
                <c:pt idx="37">
                  <c:v>916786.23999999987</c:v>
                </c:pt>
                <c:pt idx="38">
                  <c:v>936641.75999999989</c:v>
                </c:pt>
                <c:pt idx="39">
                  <c:v>875929.86999999988</c:v>
                </c:pt>
                <c:pt idx="40">
                  <c:v>1008503.94</c:v>
                </c:pt>
                <c:pt idx="41">
                  <c:v>758172.71</c:v>
                </c:pt>
                <c:pt idx="42">
                  <c:v>726359.27</c:v>
                </c:pt>
                <c:pt idx="43">
                  <c:v>1064738.1300000001</c:v>
                </c:pt>
                <c:pt idx="44">
                  <c:v>990661.06999999972</c:v>
                </c:pt>
                <c:pt idx="45">
                  <c:v>1019488.11</c:v>
                </c:pt>
                <c:pt idx="46">
                  <c:v>910139.42000000016</c:v>
                </c:pt>
                <c:pt idx="47">
                  <c:v>1185348.4599999997</c:v>
                </c:pt>
                <c:pt idx="48">
                  <c:v>859531.88</c:v>
                </c:pt>
                <c:pt idx="49">
                  <c:v>903429.33999999973</c:v>
                </c:pt>
                <c:pt idx="50">
                  <c:v>912917.98999999987</c:v>
                </c:pt>
                <c:pt idx="51">
                  <c:v>399058.39999999985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fi-FI" sz="1200" b="0"/>
                  <a:t>1 000 m3</a:t>
                </a:r>
              </a:p>
            </c:rich>
          </c:tx>
          <c:layout>
            <c:manualLayout>
              <c:xMode val="edge"/>
              <c:yMode val="edge"/>
              <c:x val="9.1426221113278944E-2"/>
              <c:y val="3.7823962234897791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9.8721256099672014E-2"/>
          <c:y val="0.11455668637270974"/>
          <c:w val="0.31866932408849963"/>
          <c:h val="0.11385504643099004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Metsäteollisuus ry:n jäsenten</a:t>
            </a:r>
            <a:r>
              <a:rPr lang="en-US" b="0" baseline="0"/>
              <a:t> </a:t>
            </a:r>
            <a:r>
              <a:rPr lang="en-US" b="0"/>
              <a:t>puun ostomäärä yksityismetsistä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3461659545471324E-2"/>
          <c:y val="8.21647787349013E-2"/>
          <c:w val="0.91874434159904883"/>
          <c:h val="0.81930703365493163"/>
        </c:manualLayout>
      </c:layout>
      <c:barChart>
        <c:barDir val="col"/>
        <c:grouping val="clustered"/>
        <c:varyColors val="0"/>
        <c:ser>
          <c:idx val="1"/>
          <c:order val="3"/>
          <c:tx>
            <c:strRef>
              <c:f>Kumu!$M$2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Kumu!$M$3:$M$54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22274119.097000003</c:v>
                </c:pt>
                <c:pt idx="34">
                  <c:v>22768053.057000004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3"/>
          <c:order val="0"/>
          <c:tx>
            <c:strRef>
              <c:f>Kumu!$J$2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1084709.57</c:v>
                </c:pt>
                <c:pt idx="2">
                  <c:v>1658911.05</c:v>
                </c:pt>
                <c:pt idx="3">
                  <c:v>2249503.9700000002</c:v>
                </c:pt>
                <c:pt idx="4">
                  <c:v>2797045.64</c:v>
                </c:pt>
                <c:pt idx="5">
                  <c:v>3256490.9000000004</c:v>
                </c:pt>
                <c:pt idx="6">
                  <c:v>3710771.1700000004</c:v>
                </c:pt>
                <c:pt idx="7">
                  <c:v>4209066.4400000004</c:v>
                </c:pt>
                <c:pt idx="8">
                  <c:v>4624253.45</c:v>
                </c:pt>
                <c:pt idx="9">
                  <c:v>4973975.1800000006</c:v>
                </c:pt>
                <c:pt idx="10">
                  <c:v>5297370.49</c:v>
                </c:pt>
                <c:pt idx="11">
                  <c:v>5673601.3700000001</c:v>
                </c:pt>
                <c:pt idx="12">
                  <c:v>6067888.8799999999</c:v>
                </c:pt>
                <c:pt idx="13">
                  <c:v>6413699.6500000004</c:v>
                </c:pt>
                <c:pt idx="14">
                  <c:v>6748876.21</c:v>
                </c:pt>
                <c:pt idx="15">
                  <c:v>7003673.8099999996</c:v>
                </c:pt>
                <c:pt idx="16">
                  <c:v>7372654.0899999999</c:v>
                </c:pt>
                <c:pt idx="17">
                  <c:v>7896530.75</c:v>
                </c:pt>
                <c:pt idx="18">
                  <c:v>8455918.0099999998</c:v>
                </c:pt>
                <c:pt idx="19">
                  <c:v>9192412.1600000001</c:v>
                </c:pt>
                <c:pt idx="20">
                  <c:v>10015812.470000001</c:v>
                </c:pt>
                <c:pt idx="21">
                  <c:v>11767358.6</c:v>
                </c:pt>
                <c:pt idx="22">
                  <c:v>12431400.74</c:v>
                </c:pt>
                <c:pt idx="23">
                  <c:v>13179744.59</c:v>
                </c:pt>
                <c:pt idx="24">
                  <c:v>13964401.76</c:v>
                </c:pt>
                <c:pt idx="25">
                  <c:v>15151958.33</c:v>
                </c:pt>
                <c:pt idx="26">
                  <c:v>15897973.390000001</c:v>
                </c:pt>
                <c:pt idx="27">
                  <c:v>16332960.26</c:v>
                </c:pt>
                <c:pt idx="28">
                  <c:v>16593160.560000001</c:v>
                </c:pt>
                <c:pt idx="29">
                  <c:v>16883357.850000001</c:v>
                </c:pt>
                <c:pt idx="30">
                  <c:v>17295906.16</c:v>
                </c:pt>
                <c:pt idx="31">
                  <c:v>17949934.969999999</c:v>
                </c:pt>
                <c:pt idx="32">
                  <c:v>18655488.619999997</c:v>
                </c:pt>
                <c:pt idx="33">
                  <c:v>19416468.779999997</c:v>
                </c:pt>
                <c:pt idx="34">
                  <c:v>20484201.489999998</c:v>
                </c:pt>
                <c:pt idx="35">
                  <c:v>21386333.979999997</c:v>
                </c:pt>
                <c:pt idx="36">
                  <c:v>22221051.359999996</c:v>
                </c:pt>
                <c:pt idx="37">
                  <c:v>23137837.599999994</c:v>
                </c:pt>
                <c:pt idx="38">
                  <c:v>24074479.359999996</c:v>
                </c:pt>
                <c:pt idx="39">
                  <c:v>24950409.229999997</c:v>
                </c:pt>
                <c:pt idx="40">
                  <c:v>25958913.169999998</c:v>
                </c:pt>
                <c:pt idx="41">
                  <c:v>26717085.879999999</c:v>
                </c:pt>
                <c:pt idx="42">
                  <c:v>27443445.149999999</c:v>
                </c:pt>
                <c:pt idx="43">
                  <c:v>28508183.279999997</c:v>
                </c:pt>
                <c:pt idx="44">
                  <c:v>29498844.349999998</c:v>
                </c:pt>
                <c:pt idx="45">
                  <c:v>30518332.459999997</c:v>
                </c:pt>
                <c:pt idx="46">
                  <c:v>31428471.879999999</c:v>
                </c:pt>
                <c:pt idx="47">
                  <c:v>32613820.34</c:v>
                </c:pt>
                <c:pt idx="48">
                  <c:v>33473352.219999999</c:v>
                </c:pt>
                <c:pt idx="49">
                  <c:v>34376781.559999995</c:v>
                </c:pt>
                <c:pt idx="50">
                  <c:v>35289699.549999997</c:v>
                </c:pt>
                <c:pt idx="51">
                  <c:v>35688757.949999996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ser>
          <c:idx val="4"/>
          <c:order val="1"/>
          <c:tx>
            <c:strRef>
              <c:f>Kumu!$K$2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0"/>
          <c:order val="2"/>
          <c:tx>
            <c:strRef>
              <c:f>Kumu!$L$2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Kumu!$L$3:$L$54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1405670896978494E-2"/>
              <c:y val="2.8584257514802546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9.257138312256423E-2"/>
          <c:y val="9.5764233803100784E-2"/>
          <c:w val="0.41849107096907007"/>
          <c:h val="0.14347460288060837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fi-FI" b="0" dirty="0"/>
              <a:t>Kaikkien ostajien ostomäärä yksityismetsistä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7026728610795311E-2"/>
          <c:y val="9.8320944809902028E-2"/>
          <c:w val="0.91874434159904883"/>
          <c:h val="0.7869945734747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Kumu!$AH$2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Kumu!$AH$3:$AH$54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27660451.349359516</c:v>
                </c:pt>
                <c:pt idx="34">
                  <c:v>28273828.525394127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1"/>
          <c:order val="1"/>
          <c:tx>
            <c:strRef>
              <c:f>Kumu!$AG$2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Kumu!$AG$3:$AG$54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ser>
          <c:idx val="2"/>
          <c:order val="2"/>
          <c:tx>
            <c:strRef>
              <c:f>Kumu!$AF$2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3"/>
          <c:tx>
            <c:strRef>
              <c:f>Kumu!$AE$2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4"/>
          <c:tx>
            <c:strRef>
              <c:f>Kumu!$AD$2</c:f>
              <c:strCache>
                <c:ptCount val="1"/>
                <c:pt idx="0">
                  <c:v>2021</c:v>
                </c:pt>
              </c:strCache>
            </c:strRef>
          </c:tx>
          <c:marker>
            <c:symbol val="none"/>
          </c:marker>
          <c:val>
            <c:numRef>
              <c:f>Kumu!$AD$3:$AD$54</c:f>
              <c:numCache>
                <c:formatCode>#,##0</c:formatCode>
                <c:ptCount val="52"/>
                <c:pt idx="0">
                  <c:v>843842.40654853685</c:v>
                </c:pt>
                <c:pt idx="1">
                  <c:v>1687684.8130970737</c:v>
                </c:pt>
                <c:pt idx="2">
                  <c:v>2587497.2258901508</c:v>
                </c:pt>
                <c:pt idx="3">
                  <c:v>3553801.3564559198</c:v>
                </c:pt>
                <c:pt idx="4">
                  <c:v>4581571.8652969776</c:v>
                </c:pt>
                <c:pt idx="5">
                  <c:v>5395738.0106518976</c:v>
                </c:pt>
                <c:pt idx="6">
                  <c:v>6119439.9248030074</c:v>
                </c:pt>
                <c:pt idx="7">
                  <c:v>6746695.3805066505</c:v>
                </c:pt>
                <c:pt idx="8">
                  <c:v>7282639.6886533136</c:v>
                </c:pt>
                <c:pt idx="9">
                  <c:v>7875711.4545345642</c:v>
                </c:pt>
                <c:pt idx="10">
                  <c:v>8522053.546252694</c:v>
                </c:pt>
                <c:pt idx="11">
                  <c:v>9190734.8210067973</c:v>
                </c:pt>
                <c:pt idx="12">
                  <c:v>9648924.1340832915</c:v>
                </c:pt>
                <c:pt idx="13">
                  <c:v>10122096.804570789</c:v>
                </c:pt>
                <c:pt idx="14">
                  <c:v>10738650.981650321</c:v>
                </c:pt>
                <c:pt idx="15">
                  <c:v>11608800.699223906</c:v>
                </c:pt>
                <c:pt idx="16">
                  <c:v>12574438.054105714</c:v>
                </c:pt>
                <c:pt idx="17">
                  <c:v>13725921.018221015</c:v>
                </c:pt>
                <c:pt idx="18">
                  <c:v>14613426.237507388</c:v>
                </c:pt>
                <c:pt idx="19">
                  <c:v>16194254.405180959</c:v>
                </c:pt>
                <c:pt idx="20">
                  <c:v>18261600.888000447</c:v>
                </c:pt>
                <c:pt idx="21">
                  <c:v>21315968.735266581</c:v>
                </c:pt>
                <c:pt idx="22">
                  <c:v>22677123.11618666</c:v>
                </c:pt>
                <c:pt idx="23">
                  <c:v>23821807.14919287</c:v>
                </c:pt>
                <c:pt idx="24">
                  <c:v>24987125.112620804</c:v>
                </c:pt>
                <c:pt idx="25">
                  <c:v>26317361.858712312</c:v>
                </c:pt>
                <c:pt idx="26">
                  <c:v>27302295.36496193</c:v>
                </c:pt>
                <c:pt idx="27">
                  <c:v>27944484.000083931</c:v>
                </c:pt>
                <c:pt idx="28">
                  <c:v>28373735.743425224</c:v>
                </c:pt>
                <c:pt idx="29">
                  <c:v>28840590.407864425</c:v>
                </c:pt>
                <c:pt idx="30">
                  <c:v>29349769.094178546</c:v>
                </c:pt>
                <c:pt idx="31">
                  <c:v>30030858.034428228</c:v>
                </c:pt>
                <c:pt idx="32">
                  <c:v>30775141.458272554</c:v>
                </c:pt>
                <c:pt idx="33">
                  <c:v>31529514.576982152</c:v>
                </c:pt>
                <c:pt idx="34">
                  <c:v>32503256.470367666</c:v>
                </c:pt>
                <c:pt idx="35">
                  <c:v>33394552.119493704</c:v>
                </c:pt>
                <c:pt idx="36">
                  <c:v>34319459.599464536</c:v>
                </c:pt>
                <c:pt idx="37">
                  <c:v>35231995.052817181</c:v>
                </c:pt>
                <c:pt idx="38">
                  <c:v>36198892.412797697</c:v>
                </c:pt>
                <c:pt idx="39">
                  <c:v>37228512.985387698</c:v>
                </c:pt>
                <c:pt idx="40">
                  <c:v>38187187.225427993</c:v>
                </c:pt>
                <c:pt idx="41">
                  <c:v>39044890.686981991</c:v>
                </c:pt>
                <c:pt idx="42">
                  <c:v>39756834.877913207</c:v>
                </c:pt>
                <c:pt idx="43">
                  <c:v>40676875.865954421</c:v>
                </c:pt>
                <c:pt idx="44">
                  <c:v>41697732.819260851</c:v>
                </c:pt>
                <c:pt idx="45">
                  <c:v>42621419.335782021</c:v>
                </c:pt>
                <c:pt idx="46">
                  <c:v>43618717.547535054</c:v>
                </c:pt>
                <c:pt idx="47">
                  <c:v>44747072.53005439</c:v>
                </c:pt>
                <c:pt idx="48">
                  <c:v>45613132.605889685</c:v>
                </c:pt>
                <c:pt idx="49">
                  <c:v>46548581.924009666</c:v>
                </c:pt>
                <c:pt idx="50">
                  <c:v>47046597.096104421</c:v>
                </c:pt>
                <c:pt idx="51">
                  <c:v>47383000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3870472"/>
        <c:crosses val="autoZero"/>
        <c:auto val="1"/>
        <c:lblAlgn val="ctr"/>
        <c:lblOffset val="100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4970688824324774E-2"/>
              <c:y val="1.6573864053182215E-3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829864181415825"/>
          <c:y val="0.12774596721016729"/>
          <c:w val="0.45915645571041586"/>
          <c:h val="9.0460815755538784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DATA!$B$10:$B$64</c:f>
              <c:numCache>
                <c:formatCode>#,##0</c:formatCode>
                <c:ptCount val="54"/>
                <c:pt idx="0">
                  <c:v>35</c:v>
                </c:pt>
                <c:pt idx="1">
                  <c:v>36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40</c:v>
                </c:pt>
                <c:pt idx="6">
                  <c:v>41</c:v>
                </c:pt>
                <c:pt idx="7">
                  <c:v>42</c:v>
                </c:pt>
                <c:pt idx="8">
                  <c:v>43</c:v>
                </c:pt>
                <c:pt idx="9">
                  <c:v>44</c:v>
                </c:pt>
                <c:pt idx="10">
                  <c:v>45</c:v>
                </c:pt>
                <c:pt idx="11">
                  <c:v>46</c:v>
                </c:pt>
                <c:pt idx="12">
                  <c:v>47</c:v>
                </c:pt>
                <c:pt idx="13">
                  <c:v>48</c:v>
                </c:pt>
                <c:pt idx="14">
                  <c:v>49</c:v>
                </c:pt>
                <c:pt idx="15">
                  <c:v>50</c:v>
                </c:pt>
                <c:pt idx="16">
                  <c:v>51</c:v>
                </c:pt>
                <c:pt idx="17">
                  <c:v>52</c:v>
                </c:pt>
                <c:pt idx="18">
                  <c:v>1</c:v>
                </c:pt>
                <c:pt idx="19">
                  <c:v>2</c:v>
                </c:pt>
                <c:pt idx="20">
                  <c:v>3</c:v>
                </c:pt>
                <c:pt idx="21">
                  <c:v>4</c:v>
                </c:pt>
                <c:pt idx="22">
                  <c:v>5</c:v>
                </c:pt>
                <c:pt idx="23">
                  <c:v>6</c:v>
                </c:pt>
                <c:pt idx="24">
                  <c:v>7</c:v>
                </c:pt>
                <c:pt idx="25">
                  <c:v>8</c:v>
                </c:pt>
                <c:pt idx="26">
                  <c:v>9</c:v>
                </c:pt>
                <c:pt idx="27">
                  <c:v>10</c:v>
                </c:pt>
                <c:pt idx="28">
                  <c:v>11</c:v>
                </c:pt>
                <c:pt idx="29">
                  <c:v>12</c:v>
                </c:pt>
                <c:pt idx="30">
                  <c:v>13</c:v>
                </c:pt>
                <c:pt idx="31">
                  <c:v>14</c:v>
                </c:pt>
                <c:pt idx="32">
                  <c:v>15</c:v>
                </c:pt>
                <c:pt idx="33">
                  <c:v>16</c:v>
                </c:pt>
                <c:pt idx="34">
                  <c:v>17</c:v>
                </c:pt>
                <c:pt idx="35">
                  <c:v>18</c:v>
                </c:pt>
                <c:pt idx="36">
                  <c:v>19</c:v>
                </c:pt>
                <c:pt idx="37">
                  <c:v>20</c:v>
                </c:pt>
                <c:pt idx="38">
                  <c:v>21</c:v>
                </c:pt>
                <c:pt idx="39">
                  <c:v>22</c:v>
                </c:pt>
                <c:pt idx="40">
                  <c:v>23</c:v>
                </c:pt>
                <c:pt idx="41">
                  <c:v>24</c:v>
                </c:pt>
                <c:pt idx="42">
                  <c:v>25</c:v>
                </c:pt>
                <c:pt idx="43">
                  <c:v>26</c:v>
                </c:pt>
                <c:pt idx="44">
                  <c:v>27</c:v>
                </c:pt>
                <c:pt idx="45">
                  <c:v>28</c:v>
                </c:pt>
                <c:pt idx="46">
                  <c:v>29</c:v>
                </c:pt>
                <c:pt idx="47">
                  <c:v>30</c:v>
                </c:pt>
                <c:pt idx="48">
                  <c:v>31</c:v>
                </c:pt>
                <c:pt idx="49">
                  <c:v>32</c:v>
                </c:pt>
                <c:pt idx="50">
                  <c:v>33</c:v>
                </c:pt>
                <c:pt idx="51">
                  <c:v>34</c:v>
                </c:pt>
                <c:pt idx="52">
                  <c:v>35</c:v>
                </c:pt>
                <c:pt idx="53">
                  <c:v>35</c:v>
                </c:pt>
              </c:numCache>
            </c:numRef>
          </c:cat>
          <c:val>
            <c:numRef>
              <c:f>DATA!$C$10:$C$64</c:f>
              <c:numCache>
                <c:formatCode>#,##0.00</c:formatCode>
                <c:ptCount val="54"/>
                <c:pt idx="0">
                  <c:v>79.333599741244157</c:v>
                </c:pt>
                <c:pt idx="1">
                  <c:v>79.367857667093574</c:v>
                </c:pt>
                <c:pt idx="2">
                  <c:v>79.39163010755189</c:v>
                </c:pt>
                <c:pt idx="3">
                  <c:v>79.317306797065996</c:v>
                </c:pt>
                <c:pt idx="4">
                  <c:v>79.305404405314718</c:v>
                </c:pt>
                <c:pt idx="5">
                  <c:v>79.225999826967296</c:v>
                </c:pt>
                <c:pt idx="6">
                  <c:v>79.234763691383236</c:v>
                </c:pt>
                <c:pt idx="7">
                  <c:v>79.268237746678295</c:v>
                </c:pt>
                <c:pt idx="8">
                  <c:v>79.045834527386418</c:v>
                </c:pt>
                <c:pt idx="9">
                  <c:v>79.009588559804428</c:v>
                </c:pt>
                <c:pt idx="10">
                  <c:v>79.152622690404215</c:v>
                </c:pt>
                <c:pt idx="11">
                  <c:v>79.316235396054097</c:v>
                </c:pt>
                <c:pt idx="12">
                  <c:v>79.66392333296487</c:v>
                </c:pt>
                <c:pt idx="13">
                  <c:v>79.516394456854499</c:v>
                </c:pt>
                <c:pt idx="14">
                  <c:v>79.770605175649735</c:v>
                </c:pt>
                <c:pt idx="15">
                  <c:v>80.050291398477555</c:v>
                </c:pt>
                <c:pt idx="16">
                  <c:v>80.197164763524782</c:v>
                </c:pt>
                <c:pt idx="17">
                  <c:v>80.777475408325671</c:v>
                </c:pt>
                <c:pt idx="18">
                  <c:v>80.733486020899477</c:v>
                </c:pt>
                <c:pt idx="19">
                  <c:v>80.733486020899477</c:v>
                </c:pt>
                <c:pt idx="20">
                  <c:v>80.4809985753825</c:v>
                </c:pt>
                <c:pt idx="21">
                  <c:v>80.56095441610239</c:v>
                </c:pt>
                <c:pt idx="22">
                  <c:v>80.550318476143829</c:v>
                </c:pt>
                <c:pt idx="23">
                  <c:v>80.495263047586207</c:v>
                </c:pt>
                <c:pt idx="24">
                  <c:v>80.706331020255107</c:v>
                </c:pt>
                <c:pt idx="25">
                  <c:v>80.775053034712016</c:v>
                </c:pt>
                <c:pt idx="26">
                  <c:v>80.727457629491298</c:v>
                </c:pt>
                <c:pt idx="27">
                  <c:v>80.84884748183579</c:v>
                </c:pt>
                <c:pt idx="28">
                  <c:v>80.811658077045109</c:v>
                </c:pt>
                <c:pt idx="29">
                  <c:v>80.922569994356593</c:v>
                </c:pt>
                <c:pt idx="30">
                  <c:v>81.475019765580385</c:v>
                </c:pt>
                <c:pt idx="31">
                  <c:v>81.7980074154531</c:v>
                </c:pt>
                <c:pt idx="32">
                  <c:v>82.012893386417105</c:v>
                </c:pt>
                <c:pt idx="33">
                  <c:v>82.415438041969452</c:v>
                </c:pt>
                <c:pt idx="34">
                  <c:v>82.666812147429752</c:v>
                </c:pt>
                <c:pt idx="35">
                  <c:v>83.091896712776972</c:v>
                </c:pt>
                <c:pt idx="36">
                  <c:v>83.436894246495797</c:v>
                </c:pt>
                <c:pt idx="37">
                  <c:v>83.666135087804378</c:v>
                </c:pt>
                <c:pt idx="38">
                  <c:v>83.81520524273688</c:v>
                </c:pt>
                <c:pt idx="39">
                  <c:v>83.657895504701614</c:v>
                </c:pt>
                <c:pt idx="40">
                  <c:v>83.985362781327737</c:v>
                </c:pt>
                <c:pt idx="41">
                  <c:v>83.880361284323229</c:v>
                </c:pt>
                <c:pt idx="42">
                  <c:v>83.890738740405112</c:v>
                </c:pt>
                <c:pt idx="43">
                  <c:v>84.133680637483309</c:v>
                </c:pt>
                <c:pt idx="44">
                  <c:v>83.526650873417239</c:v>
                </c:pt>
                <c:pt idx="45">
                  <c:v>83.445483554518404</c:v>
                </c:pt>
                <c:pt idx="46">
                  <c:v>83.169494193088951</c:v>
                </c:pt>
                <c:pt idx="47">
                  <c:v>82.831153476307179</c:v>
                </c:pt>
                <c:pt idx="48">
                  <c:v>81.998423537990618</c:v>
                </c:pt>
                <c:pt idx="49">
                  <c:v>81.194170578551933</c:v>
                </c:pt>
                <c:pt idx="50">
                  <c:v>80.549452591883409</c:v>
                </c:pt>
                <c:pt idx="51">
                  <c:v>80.033087720102984</c:v>
                </c:pt>
                <c:pt idx="52">
                  <c:v>80.053405684808553</c:v>
                </c:pt>
                <c:pt idx="53">
                  <c:v>80.053405684808553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5-4FEF-96E7-7B4F8E46CD28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DATA!$B$10:$B$64</c:f>
              <c:numCache>
                <c:formatCode>#,##0</c:formatCode>
                <c:ptCount val="54"/>
                <c:pt idx="0">
                  <c:v>35</c:v>
                </c:pt>
                <c:pt idx="1">
                  <c:v>36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40</c:v>
                </c:pt>
                <c:pt idx="6">
                  <c:v>41</c:v>
                </c:pt>
                <c:pt idx="7">
                  <c:v>42</c:v>
                </c:pt>
                <c:pt idx="8">
                  <c:v>43</c:v>
                </c:pt>
                <c:pt idx="9">
                  <c:v>44</c:v>
                </c:pt>
                <c:pt idx="10">
                  <c:v>45</c:v>
                </c:pt>
                <c:pt idx="11">
                  <c:v>46</c:v>
                </c:pt>
                <c:pt idx="12">
                  <c:v>47</c:v>
                </c:pt>
                <c:pt idx="13">
                  <c:v>48</c:v>
                </c:pt>
                <c:pt idx="14">
                  <c:v>49</c:v>
                </c:pt>
                <c:pt idx="15">
                  <c:v>50</c:v>
                </c:pt>
                <c:pt idx="16">
                  <c:v>51</c:v>
                </c:pt>
                <c:pt idx="17">
                  <c:v>52</c:v>
                </c:pt>
                <c:pt idx="18">
                  <c:v>1</c:v>
                </c:pt>
                <c:pt idx="19">
                  <c:v>2</c:v>
                </c:pt>
                <c:pt idx="20">
                  <c:v>3</c:v>
                </c:pt>
                <c:pt idx="21">
                  <c:v>4</c:v>
                </c:pt>
                <c:pt idx="22">
                  <c:v>5</c:v>
                </c:pt>
                <c:pt idx="23">
                  <c:v>6</c:v>
                </c:pt>
                <c:pt idx="24">
                  <c:v>7</c:v>
                </c:pt>
                <c:pt idx="25">
                  <c:v>8</c:v>
                </c:pt>
                <c:pt idx="26">
                  <c:v>9</c:v>
                </c:pt>
                <c:pt idx="27">
                  <c:v>10</c:v>
                </c:pt>
                <c:pt idx="28">
                  <c:v>11</c:v>
                </c:pt>
                <c:pt idx="29">
                  <c:v>12</c:v>
                </c:pt>
                <c:pt idx="30">
                  <c:v>13</c:v>
                </c:pt>
                <c:pt idx="31">
                  <c:v>14</c:v>
                </c:pt>
                <c:pt idx="32">
                  <c:v>15</c:v>
                </c:pt>
                <c:pt idx="33">
                  <c:v>16</c:v>
                </c:pt>
                <c:pt idx="34">
                  <c:v>17</c:v>
                </c:pt>
                <c:pt idx="35">
                  <c:v>18</c:v>
                </c:pt>
                <c:pt idx="36">
                  <c:v>19</c:v>
                </c:pt>
                <c:pt idx="37">
                  <c:v>20</c:v>
                </c:pt>
                <c:pt idx="38">
                  <c:v>21</c:v>
                </c:pt>
                <c:pt idx="39">
                  <c:v>22</c:v>
                </c:pt>
                <c:pt idx="40">
                  <c:v>23</c:v>
                </c:pt>
                <c:pt idx="41">
                  <c:v>24</c:v>
                </c:pt>
                <c:pt idx="42">
                  <c:v>25</c:v>
                </c:pt>
                <c:pt idx="43">
                  <c:v>26</c:v>
                </c:pt>
                <c:pt idx="44">
                  <c:v>27</c:v>
                </c:pt>
                <c:pt idx="45">
                  <c:v>28</c:v>
                </c:pt>
                <c:pt idx="46">
                  <c:v>29</c:v>
                </c:pt>
                <c:pt idx="47">
                  <c:v>30</c:v>
                </c:pt>
                <c:pt idx="48">
                  <c:v>31</c:v>
                </c:pt>
                <c:pt idx="49">
                  <c:v>32</c:v>
                </c:pt>
                <c:pt idx="50">
                  <c:v>33</c:v>
                </c:pt>
                <c:pt idx="51">
                  <c:v>34</c:v>
                </c:pt>
                <c:pt idx="52">
                  <c:v>35</c:v>
                </c:pt>
                <c:pt idx="53">
                  <c:v>35</c:v>
                </c:pt>
              </c:numCache>
            </c:numRef>
          </c:cat>
          <c:val>
            <c:numRef>
              <c:f>DATA!$D$10:$D$64</c:f>
              <c:numCache>
                <c:formatCode>#,##0.00</c:formatCode>
                <c:ptCount val="54"/>
                <c:pt idx="0">
                  <c:v>82.045856389711759</c:v>
                </c:pt>
                <c:pt idx="1">
                  <c:v>81.910594502562262</c:v>
                </c:pt>
                <c:pt idx="2">
                  <c:v>81.799983585700986</c:v>
                </c:pt>
                <c:pt idx="3">
                  <c:v>81.918046165247148</c:v>
                </c:pt>
                <c:pt idx="4">
                  <c:v>82.024437365379498</c:v>
                </c:pt>
                <c:pt idx="5">
                  <c:v>81.964706925766166</c:v>
                </c:pt>
                <c:pt idx="6">
                  <c:v>81.985859780590289</c:v>
                </c:pt>
                <c:pt idx="7">
                  <c:v>81.736253261405054</c:v>
                </c:pt>
                <c:pt idx="8">
                  <c:v>81.520727157704144</c:v>
                </c:pt>
                <c:pt idx="9">
                  <c:v>81.582452232384398</c:v>
                </c:pt>
                <c:pt idx="10">
                  <c:v>81.656950523056025</c:v>
                </c:pt>
                <c:pt idx="11">
                  <c:v>81.851354734188433</c:v>
                </c:pt>
                <c:pt idx="12">
                  <c:v>81.942107006317897</c:v>
                </c:pt>
                <c:pt idx="13">
                  <c:v>82.00463004935402</c:v>
                </c:pt>
                <c:pt idx="14">
                  <c:v>82.335060965170186</c:v>
                </c:pt>
                <c:pt idx="15">
                  <c:v>82.467340085148578</c:v>
                </c:pt>
                <c:pt idx="16">
                  <c:v>82.547146861469443</c:v>
                </c:pt>
                <c:pt idx="17">
                  <c:v>82.701494821373515</c:v>
                </c:pt>
                <c:pt idx="18">
                  <c:v>82.649904720988602</c:v>
                </c:pt>
                <c:pt idx="19">
                  <c:v>82.649904720988602</c:v>
                </c:pt>
                <c:pt idx="20">
                  <c:v>82.510843077091991</c:v>
                </c:pt>
                <c:pt idx="21">
                  <c:v>82.370082160516773</c:v>
                </c:pt>
                <c:pt idx="22">
                  <c:v>82.32038584898882</c:v>
                </c:pt>
                <c:pt idx="23">
                  <c:v>82.151198784521881</c:v>
                </c:pt>
                <c:pt idx="24">
                  <c:v>82.146069482919799</c:v>
                </c:pt>
                <c:pt idx="25">
                  <c:v>82.149262939459476</c:v>
                </c:pt>
                <c:pt idx="26">
                  <c:v>82.149114315901869</c:v>
                </c:pt>
                <c:pt idx="27">
                  <c:v>82.305389619872201</c:v>
                </c:pt>
                <c:pt idx="28">
                  <c:v>82.405905662657503</c:v>
                </c:pt>
                <c:pt idx="29">
                  <c:v>82.783786499339655</c:v>
                </c:pt>
                <c:pt idx="30">
                  <c:v>83.180229170235933</c:v>
                </c:pt>
                <c:pt idx="31">
                  <c:v>83.570361622054264</c:v>
                </c:pt>
                <c:pt idx="32">
                  <c:v>83.813057367207165</c:v>
                </c:pt>
                <c:pt idx="33">
                  <c:v>84.025920384563904</c:v>
                </c:pt>
                <c:pt idx="34">
                  <c:v>84.300969982970997</c:v>
                </c:pt>
                <c:pt idx="35">
                  <c:v>84.689440261761021</c:v>
                </c:pt>
                <c:pt idx="36">
                  <c:v>84.911573957386935</c:v>
                </c:pt>
                <c:pt idx="37">
                  <c:v>85.254311393106619</c:v>
                </c:pt>
                <c:pt idx="38">
                  <c:v>85.38154107947112</c:v>
                </c:pt>
                <c:pt idx="39">
                  <c:v>85.259057013755523</c:v>
                </c:pt>
                <c:pt idx="40">
                  <c:v>85.406353937646017</c:v>
                </c:pt>
                <c:pt idx="41">
                  <c:v>85.23063465709356</c:v>
                </c:pt>
                <c:pt idx="42">
                  <c:v>85.150014816499379</c:v>
                </c:pt>
                <c:pt idx="43">
                  <c:v>85.113018044345282</c:v>
                </c:pt>
                <c:pt idx="44">
                  <c:v>84.746477543911197</c:v>
                </c:pt>
                <c:pt idx="45">
                  <c:v>84.738784548987624</c:v>
                </c:pt>
                <c:pt idx="46">
                  <c:v>84.538124501447129</c:v>
                </c:pt>
                <c:pt idx="47">
                  <c:v>84.236715599819874</c:v>
                </c:pt>
                <c:pt idx="48">
                  <c:v>83.215972262002765</c:v>
                </c:pt>
                <c:pt idx="49">
                  <c:v>82.139429769349547</c:v>
                </c:pt>
                <c:pt idx="50">
                  <c:v>81.29107503718339</c:v>
                </c:pt>
                <c:pt idx="51">
                  <c:v>80.901098009656593</c:v>
                </c:pt>
                <c:pt idx="52">
                  <c:v>80.832679422419588</c:v>
                </c:pt>
                <c:pt idx="53">
                  <c:v>80.832679422419588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5-4FEF-96E7-7B4F8E46CD28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DATA!$B$10:$B$64</c:f>
              <c:numCache>
                <c:formatCode>#,##0</c:formatCode>
                <c:ptCount val="54"/>
                <c:pt idx="0">
                  <c:v>35</c:v>
                </c:pt>
                <c:pt idx="1">
                  <c:v>36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40</c:v>
                </c:pt>
                <c:pt idx="6">
                  <c:v>41</c:v>
                </c:pt>
                <c:pt idx="7">
                  <c:v>42</c:v>
                </c:pt>
                <c:pt idx="8">
                  <c:v>43</c:v>
                </c:pt>
                <c:pt idx="9">
                  <c:v>44</c:v>
                </c:pt>
                <c:pt idx="10">
                  <c:v>45</c:v>
                </c:pt>
                <c:pt idx="11">
                  <c:v>46</c:v>
                </c:pt>
                <c:pt idx="12">
                  <c:v>47</c:v>
                </c:pt>
                <c:pt idx="13">
                  <c:v>48</c:v>
                </c:pt>
                <c:pt idx="14">
                  <c:v>49</c:v>
                </c:pt>
                <c:pt idx="15">
                  <c:v>50</c:v>
                </c:pt>
                <c:pt idx="16">
                  <c:v>51</c:v>
                </c:pt>
                <c:pt idx="17">
                  <c:v>52</c:v>
                </c:pt>
                <c:pt idx="18">
                  <c:v>1</c:v>
                </c:pt>
                <c:pt idx="19">
                  <c:v>2</c:v>
                </c:pt>
                <c:pt idx="20">
                  <c:v>3</c:v>
                </c:pt>
                <c:pt idx="21">
                  <c:v>4</c:v>
                </c:pt>
                <c:pt idx="22">
                  <c:v>5</c:v>
                </c:pt>
                <c:pt idx="23">
                  <c:v>6</c:v>
                </c:pt>
                <c:pt idx="24">
                  <c:v>7</c:v>
                </c:pt>
                <c:pt idx="25">
                  <c:v>8</c:v>
                </c:pt>
                <c:pt idx="26">
                  <c:v>9</c:v>
                </c:pt>
                <c:pt idx="27">
                  <c:v>10</c:v>
                </c:pt>
                <c:pt idx="28">
                  <c:v>11</c:v>
                </c:pt>
                <c:pt idx="29">
                  <c:v>12</c:v>
                </c:pt>
                <c:pt idx="30">
                  <c:v>13</c:v>
                </c:pt>
                <c:pt idx="31">
                  <c:v>14</c:v>
                </c:pt>
                <c:pt idx="32">
                  <c:v>15</c:v>
                </c:pt>
                <c:pt idx="33">
                  <c:v>16</c:v>
                </c:pt>
                <c:pt idx="34">
                  <c:v>17</c:v>
                </c:pt>
                <c:pt idx="35">
                  <c:v>18</c:v>
                </c:pt>
                <c:pt idx="36">
                  <c:v>19</c:v>
                </c:pt>
                <c:pt idx="37">
                  <c:v>20</c:v>
                </c:pt>
                <c:pt idx="38">
                  <c:v>21</c:v>
                </c:pt>
                <c:pt idx="39">
                  <c:v>22</c:v>
                </c:pt>
                <c:pt idx="40">
                  <c:v>23</c:v>
                </c:pt>
                <c:pt idx="41">
                  <c:v>24</c:v>
                </c:pt>
                <c:pt idx="42">
                  <c:v>25</c:v>
                </c:pt>
                <c:pt idx="43">
                  <c:v>26</c:v>
                </c:pt>
                <c:pt idx="44">
                  <c:v>27</c:v>
                </c:pt>
                <c:pt idx="45">
                  <c:v>28</c:v>
                </c:pt>
                <c:pt idx="46">
                  <c:v>29</c:v>
                </c:pt>
                <c:pt idx="47">
                  <c:v>30</c:v>
                </c:pt>
                <c:pt idx="48">
                  <c:v>31</c:v>
                </c:pt>
                <c:pt idx="49">
                  <c:v>32</c:v>
                </c:pt>
                <c:pt idx="50">
                  <c:v>33</c:v>
                </c:pt>
                <c:pt idx="51">
                  <c:v>34</c:v>
                </c:pt>
                <c:pt idx="52">
                  <c:v>35</c:v>
                </c:pt>
                <c:pt idx="53">
                  <c:v>35</c:v>
                </c:pt>
              </c:numCache>
            </c:numRef>
          </c:cat>
          <c:val>
            <c:numRef>
              <c:f>DATA!$E$10:$E$64</c:f>
              <c:numCache>
                <c:formatCode>#,##0.00</c:formatCode>
                <c:ptCount val="54"/>
                <c:pt idx="0">
                  <c:v>64.582480803767524</c:v>
                </c:pt>
                <c:pt idx="1">
                  <c:v>63.910170731068284</c:v>
                </c:pt>
                <c:pt idx="2">
                  <c:v>63.797808794183126</c:v>
                </c:pt>
                <c:pt idx="3">
                  <c:v>63.805687022729614</c:v>
                </c:pt>
                <c:pt idx="4">
                  <c:v>63.913461589532837</c:v>
                </c:pt>
                <c:pt idx="5">
                  <c:v>64.210151331553675</c:v>
                </c:pt>
                <c:pt idx="6">
                  <c:v>64.124459448477907</c:v>
                </c:pt>
                <c:pt idx="7">
                  <c:v>63.900610152661258</c:v>
                </c:pt>
                <c:pt idx="8">
                  <c:v>64.050999246239911</c:v>
                </c:pt>
                <c:pt idx="9">
                  <c:v>64.025914850293745</c:v>
                </c:pt>
                <c:pt idx="10">
                  <c:v>64.271550844560409</c:v>
                </c:pt>
                <c:pt idx="11">
                  <c:v>64.539944803562506</c:v>
                </c:pt>
                <c:pt idx="12">
                  <c:v>64.449530607614236</c:v>
                </c:pt>
                <c:pt idx="13">
                  <c:v>64.68564560481812</c:v>
                </c:pt>
                <c:pt idx="14">
                  <c:v>64.684157774538718</c:v>
                </c:pt>
                <c:pt idx="15">
                  <c:v>64.826775603057044</c:v>
                </c:pt>
                <c:pt idx="16">
                  <c:v>64.824843701361232</c:v>
                </c:pt>
                <c:pt idx="17">
                  <c:v>64.679209018239902</c:v>
                </c:pt>
                <c:pt idx="18">
                  <c:v>64.519312781547754</c:v>
                </c:pt>
                <c:pt idx="19">
                  <c:v>64.519312781547754</c:v>
                </c:pt>
                <c:pt idx="20">
                  <c:v>64.978312185640377</c:v>
                </c:pt>
                <c:pt idx="21">
                  <c:v>64.624228471817602</c:v>
                </c:pt>
                <c:pt idx="22">
                  <c:v>64.62014646157445</c:v>
                </c:pt>
                <c:pt idx="23">
                  <c:v>64.799055856667209</c:v>
                </c:pt>
                <c:pt idx="24">
                  <c:v>64.445958847377383</c:v>
                </c:pt>
                <c:pt idx="25">
                  <c:v>64.513321816392235</c:v>
                </c:pt>
                <c:pt idx="26">
                  <c:v>64.273528485445794</c:v>
                </c:pt>
                <c:pt idx="27">
                  <c:v>64.112764289807089</c:v>
                </c:pt>
                <c:pt idx="28">
                  <c:v>64.561129433547421</c:v>
                </c:pt>
                <c:pt idx="29">
                  <c:v>64.801243221227807</c:v>
                </c:pt>
                <c:pt idx="30">
                  <c:v>65.352167165037713</c:v>
                </c:pt>
                <c:pt idx="31">
                  <c:v>66.16572440445664</c:v>
                </c:pt>
                <c:pt idx="32">
                  <c:v>66.198046567642734</c:v>
                </c:pt>
                <c:pt idx="33">
                  <c:v>66.480677184713031</c:v>
                </c:pt>
                <c:pt idx="34">
                  <c:v>66.626884578100416</c:v>
                </c:pt>
                <c:pt idx="35">
                  <c:v>66.360835657341383</c:v>
                </c:pt>
                <c:pt idx="36">
                  <c:v>66.523137102115243</c:v>
                </c:pt>
                <c:pt idx="37">
                  <c:v>66.967235850861286</c:v>
                </c:pt>
                <c:pt idx="38">
                  <c:v>66.996480467435532</c:v>
                </c:pt>
                <c:pt idx="39">
                  <c:v>66.962102028085425</c:v>
                </c:pt>
                <c:pt idx="40">
                  <c:v>67.52077112002884</c:v>
                </c:pt>
                <c:pt idx="41">
                  <c:v>67.48907497074029</c:v>
                </c:pt>
                <c:pt idx="42">
                  <c:v>67.724096378167388</c:v>
                </c:pt>
                <c:pt idx="43">
                  <c:v>68.399307527132507</c:v>
                </c:pt>
                <c:pt idx="44">
                  <c:v>67.514239947781718</c:v>
                </c:pt>
                <c:pt idx="45">
                  <c:v>67.275236110709145</c:v>
                </c:pt>
                <c:pt idx="46">
                  <c:v>66.851444670061809</c:v>
                </c:pt>
                <c:pt idx="47">
                  <c:v>66.198334760602833</c:v>
                </c:pt>
                <c:pt idx="48">
                  <c:v>66.128136345166581</c:v>
                </c:pt>
                <c:pt idx="49">
                  <c:v>64.864557318912901</c:v>
                </c:pt>
                <c:pt idx="50">
                  <c:v>63.909747325768642</c:v>
                </c:pt>
                <c:pt idx="51">
                  <c:v>62.772149953272063</c:v>
                </c:pt>
                <c:pt idx="52">
                  <c:v>62.627180336435401</c:v>
                </c:pt>
                <c:pt idx="53">
                  <c:v>62.627180336435401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5-4FEF-96E7-7B4F8E46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dirty="0"/>
                  <a:t>4 viikon liukuva </a:t>
                </a:r>
                <a:r>
                  <a:rPr lang="fi-FI" sz="1200" dirty="0"/>
                  <a:t>keskiarvo</a:t>
                </a:r>
                <a:r>
                  <a:rPr lang="fi-FI" baseline="0" dirty="0"/>
                  <a:t> EUR/m3</a:t>
                </a:r>
                <a:endParaRPr lang="fi-FI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7575991503732E-2"/>
          <c:y val="3.0494892145849998E-2"/>
          <c:w val="0.90540888271319031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35</c:v>
                </c:pt>
                <c:pt idx="1">
                  <c:v>36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40</c:v>
                </c:pt>
                <c:pt idx="6">
                  <c:v>41</c:v>
                </c:pt>
                <c:pt idx="7">
                  <c:v>42</c:v>
                </c:pt>
                <c:pt idx="8">
                  <c:v>43</c:v>
                </c:pt>
                <c:pt idx="9">
                  <c:v>44</c:v>
                </c:pt>
                <c:pt idx="10">
                  <c:v>45</c:v>
                </c:pt>
                <c:pt idx="11">
                  <c:v>46</c:v>
                </c:pt>
                <c:pt idx="12">
                  <c:v>47</c:v>
                </c:pt>
                <c:pt idx="13">
                  <c:v>48</c:v>
                </c:pt>
                <c:pt idx="14">
                  <c:v>49</c:v>
                </c:pt>
                <c:pt idx="15">
                  <c:v>50</c:v>
                </c:pt>
                <c:pt idx="16">
                  <c:v>51</c:v>
                </c:pt>
                <c:pt idx="17">
                  <c:v>52</c:v>
                </c:pt>
                <c:pt idx="18">
                  <c:v>1</c:v>
                </c:pt>
                <c:pt idx="19">
                  <c:v>2</c:v>
                </c:pt>
                <c:pt idx="20">
                  <c:v>3</c:v>
                </c:pt>
                <c:pt idx="21">
                  <c:v>4</c:v>
                </c:pt>
                <c:pt idx="22">
                  <c:v>5</c:v>
                </c:pt>
                <c:pt idx="23">
                  <c:v>6</c:v>
                </c:pt>
                <c:pt idx="24">
                  <c:v>7</c:v>
                </c:pt>
                <c:pt idx="25">
                  <c:v>8</c:v>
                </c:pt>
                <c:pt idx="26">
                  <c:v>9</c:v>
                </c:pt>
                <c:pt idx="27">
                  <c:v>10</c:v>
                </c:pt>
                <c:pt idx="28">
                  <c:v>11</c:v>
                </c:pt>
                <c:pt idx="29">
                  <c:v>12</c:v>
                </c:pt>
                <c:pt idx="30">
                  <c:v>13</c:v>
                </c:pt>
                <c:pt idx="31">
                  <c:v>14</c:v>
                </c:pt>
                <c:pt idx="32">
                  <c:v>15</c:v>
                </c:pt>
                <c:pt idx="33">
                  <c:v>16</c:v>
                </c:pt>
                <c:pt idx="34">
                  <c:v>17</c:v>
                </c:pt>
                <c:pt idx="35">
                  <c:v>18</c:v>
                </c:pt>
                <c:pt idx="36">
                  <c:v>19</c:v>
                </c:pt>
                <c:pt idx="37">
                  <c:v>20</c:v>
                </c:pt>
                <c:pt idx="38">
                  <c:v>21</c:v>
                </c:pt>
                <c:pt idx="39">
                  <c:v>22</c:v>
                </c:pt>
                <c:pt idx="40">
                  <c:v>23</c:v>
                </c:pt>
                <c:pt idx="41">
                  <c:v>24</c:v>
                </c:pt>
                <c:pt idx="42">
                  <c:v>25</c:v>
                </c:pt>
                <c:pt idx="43">
                  <c:v>26</c:v>
                </c:pt>
                <c:pt idx="44">
                  <c:v>27</c:v>
                </c:pt>
                <c:pt idx="45">
                  <c:v>28</c:v>
                </c:pt>
                <c:pt idx="46">
                  <c:v>29</c:v>
                </c:pt>
                <c:pt idx="47">
                  <c:v>30</c:v>
                </c:pt>
                <c:pt idx="48">
                  <c:v>31</c:v>
                </c:pt>
                <c:pt idx="49">
                  <c:v>32</c:v>
                </c:pt>
                <c:pt idx="50">
                  <c:v>33</c:v>
                </c:pt>
                <c:pt idx="51">
                  <c:v>34</c:v>
                </c:pt>
                <c:pt idx="52">
                  <c:v>35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3"/>
                <c:pt idx="0">
                  <c:v>32.407232016150154</c:v>
                </c:pt>
                <c:pt idx="1">
                  <c:v>32.086663192916021</c:v>
                </c:pt>
                <c:pt idx="2">
                  <c:v>31.75517859164874</c:v>
                </c:pt>
                <c:pt idx="3">
                  <c:v>31.5490408646098</c:v>
                </c:pt>
                <c:pt idx="4">
                  <c:v>31.393865510603057</c:v>
                </c:pt>
                <c:pt idx="5">
                  <c:v>31.277480237136317</c:v>
                </c:pt>
                <c:pt idx="6">
                  <c:v>31.233328009575064</c:v>
                </c:pt>
                <c:pt idx="7">
                  <c:v>31.25722422397833</c:v>
                </c:pt>
                <c:pt idx="8">
                  <c:v>31.248589991951263</c:v>
                </c:pt>
                <c:pt idx="9">
                  <c:v>31.429579992117414</c:v>
                </c:pt>
                <c:pt idx="10">
                  <c:v>31.430521621678842</c:v>
                </c:pt>
                <c:pt idx="11">
                  <c:v>31.460097732137378</c:v>
                </c:pt>
                <c:pt idx="12">
                  <c:v>31.769794570981244</c:v>
                </c:pt>
                <c:pt idx="13">
                  <c:v>31.375789456485762</c:v>
                </c:pt>
                <c:pt idx="14">
                  <c:v>31.470988960352628</c:v>
                </c:pt>
                <c:pt idx="15">
                  <c:v>31.512918076510999</c:v>
                </c:pt>
                <c:pt idx="16">
                  <c:v>31.491027151389318</c:v>
                </c:pt>
                <c:pt idx="17">
                  <c:v>32.054750128134479</c:v>
                </c:pt>
                <c:pt idx="18">
                  <c:v>31.6887308603736</c:v>
                </c:pt>
                <c:pt idx="19">
                  <c:v>31.6887308603736</c:v>
                </c:pt>
                <c:pt idx="20">
                  <c:v>31.567774524972616</c:v>
                </c:pt>
                <c:pt idx="21">
                  <c:v>31.448404167061387</c:v>
                </c:pt>
                <c:pt idx="22">
                  <c:v>31.425283149599672</c:v>
                </c:pt>
                <c:pt idx="23">
                  <c:v>31.352668542596899</c:v>
                </c:pt>
                <c:pt idx="24">
                  <c:v>31.431563913044982</c:v>
                </c:pt>
                <c:pt idx="25">
                  <c:v>31.523716624632726</c:v>
                </c:pt>
                <c:pt idx="26">
                  <c:v>31.419336804436966</c:v>
                </c:pt>
                <c:pt idx="27">
                  <c:v>31.454783294045882</c:v>
                </c:pt>
                <c:pt idx="28">
                  <c:v>31.476069272041425</c:v>
                </c:pt>
                <c:pt idx="29">
                  <c:v>31.488341992420402</c:v>
                </c:pt>
                <c:pt idx="30">
                  <c:v>32.092708386942952</c:v>
                </c:pt>
                <c:pt idx="31">
                  <c:v>32.353859566203184</c:v>
                </c:pt>
                <c:pt idx="32">
                  <c:v>32.513281275381367</c:v>
                </c:pt>
                <c:pt idx="33">
                  <c:v>32.941403959225667</c:v>
                </c:pt>
                <c:pt idx="34">
                  <c:v>33.050131362504651</c:v>
                </c:pt>
                <c:pt idx="35">
                  <c:v>33.19042856485374</c:v>
                </c:pt>
                <c:pt idx="36">
                  <c:v>33.476086987572273</c:v>
                </c:pt>
                <c:pt idx="37">
                  <c:v>33.574404197055273</c:v>
                </c:pt>
                <c:pt idx="38">
                  <c:v>33.840018830117366</c:v>
                </c:pt>
                <c:pt idx="39">
                  <c:v>33.820604733632592</c:v>
                </c:pt>
                <c:pt idx="40">
                  <c:v>33.936497191056219</c:v>
                </c:pt>
                <c:pt idx="41">
                  <c:v>33.948782115597105</c:v>
                </c:pt>
                <c:pt idx="42">
                  <c:v>33.900174288236578</c:v>
                </c:pt>
                <c:pt idx="43">
                  <c:v>34.329897991657312</c:v>
                </c:pt>
                <c:pt idx="44">
                  <c:v>34.092304105605315</c:v>
                </c:pt>
                <c:pt idx="45">
                  <c:v>34.097919892561457</c:v>
                </c:pt>
                <c:pt idx="46">
                  <c:v>33.899590329175531</c:v>
                </c:pt>
                <c:pt idx="47">
                  <c:v>33.482410400718003</c:v>
                </c:pt>
                <c:pt idx="48">
                  <c:v>32.685116946406495</c:v>
                </c:pt>
                <c:pt idx="49">
                  <c:v>31.662830977599835</c:v>
                </c:pt>
                <c:pt idx="50">
                  <c:v>31.184389341285154</c:v>
                </c:pt>
                <c:pt idx="51">
                  <c:v>30.564775232173332</c:v>
                </c:pt>
                <c:pt idx="52">
                  <c:v>30.481011926370979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35</c:v>
                </c:pt>
                <c:pt idx="1">
                  <c:v>36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40</c:v>
                </c:pt>
                <c:pt idx="6">
                  <c:v>41</c:v>
                </c:pt>
                <c:pt idx="7">
                  <c:v>42</c:v>
                </c:pt>
                <c:pt idx="8">
                  <c:v>43</c:v>
                </c:pt>
                <c:pt idx="9">
                  <c:v>44</c:v>
                </c:pt>
                <c:pt idx="10">
                  <c:v>45</c:v>
                </c:pt>
                <c:pt idx="11">
                  <c:v>46</c:v>
                </c:pt>
                <c:pt idx="12">
                  <c:v>47</c:v>
                </c:pt>
                <c:pt idx="13">
                  <c:v>48</c:v>
                </c:pt>
                <c:pt idx="14">
                  <c:v>49</c:v>
                </c:pt>
                <c:pt idx="15">
                  <c:v>50</c:v>
                </c:pt>
                <c:pt idx="16">
                  <c:v>51</c:v>
                </c:pt>
                <c:pt idx="17">
                  <c:v>52</c:v>
                </c:pt>
                <c:pt idx="18">
                  <c:v>1</c:v>
                </c:pt>
                <c:pt idx="19">
                  <c:v>2</c:v>
                </c:pt>
                <c:pt idx="20">
                  <c:v>3</c:v>
                </c:pt>
                <c:pt idx="21">
                  <c:v>4</c:v>
                </c:pt>
                <c:pt idx="22">
                  <c:v>5</c:v>
                </c:pt>
                <c:pt idx="23">
                  <c:v>6</c:v>
                </c:pt>
                <c:pt idx="24">
                  <c:v>7</c:v>
                </c:pt>
                <c:pt idx="25">
                  <c:v>8</c:v>
                </c:pt>
                <c:pt idx="26">
                  <c:v>9</c:v>
                </c:pt>
                <c:pt idx="27">
                  <c:v>10</c:v>
                </c:pt>
                <c:pt idx="28">
                  <c:v>11</c:v>
                </c:pt>
                <c:pt idx="29">
                  <c:v>12</c:v>
                </c:pt>
                <c:pt idx="30">
                  <c:v>13</c:v>
                </c:pt>
                <c:pt idx="31">
                  <c:v>14</c:v>
                </c:pt>
                <c:pt idx="32">
                  <c:v>15</c:v>
                </c:pt>
                <c:pt idx="33">
                  <c:v>16</c:v>
                </c:pt>
                <c:pt idx="34">
                  <c:v>17</c:v>
                </c:pt>
                <c:pt idx="35">
                  <c:v>18</c:v>
                </c:pt>
                <c:pt idx="36">
                  <c:v>19</c:v>
                </c:pt>
                <c:pt idx="37">
                  <c:v>20</c:v>
                </c:pt>
                <c:pt idx="38">
                  <c:v>21</c:v>
                </c:pt>
                <c:pt idx="39">
                  <c:v>22</c:v>
                </c:pt>
                <c:pt idx="40">
                  <c:v>23</c:v>
                </c:pt>
                <c:pt idx="41">
                  <c:v>24</c:v>
                </c:pt>
                <c:pt idx="42">
                  <c:v>25</c:v>
                </c:pt>
                <c:pt idx="43">
                  <c:v>26</c:v>
                </c:pt>
                <c:pt idx="44">
                  <c:v>27</c:v>
                </c:pt>
                <c:pt idx="45">
                  <c:v>28</c:v>
                </c:pt>
                <c:pt idx="46">
                  <c:v>29</c:v>
                </c:pt>
                <c:pt idx="47">
                  <c:v>30</c:v>
                </c:pt>
                <c:pt idx="48">
                  <c:v>31</c:v>
                </c:pt>
                <c:pt idx="49">
                  <c:v>32</c:v>
                </c:pt>
                <c:pt idx="50">
                  <c:v>33</c:v>
                </c:pt>
                <c:pt idx="51">
                  <c:v>34</c:v>
                </c:pt>
                <c:pt idx="52">
                  <c:v>35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3"/>
                <c:pt idx="0">
                  <c:v>33.894817791462394</c:v>
                </c:pt>
                <c:pt idx="1">
                  <c:v>33.736416282032437</c:v>
                </c:pt>
                <c:pt idx="2">
                  <c:v>33.606068891366057</c:v>
                </c:pt>
                <c:pt idx="3">
                  <c:v>33.578765684339018</c:v>
                </c:pt>
                <c:pt idx="4">
                  <c:v>33.409745307034093</c:v>
                </c:pt>
                <c:pt idx="5">
                  <c:v>33.293536871659619</c:v>
                </c:pt>
                <c:pt idx="6">
                  <c:v>33.315232836194291</c:v>
                </c:pt>
                <c:pt idx="7">
                  <c:v>33.209653437451891</c:v>
                </c:pt>
                <c:pt idx="8">
                  <c:v>33.30299832650153</c:v>
                </c:pt>
                <c:pt idx="9">
                  <c:v>33.319739378067844</c:v>
                </c:pt>
                <c:pt idx="10">
                  <c:v>33.167606697454111</c:v>
                </c:pt>
                <c:pt idx="11">
                  <c:v>33.279310961953861</c:v>
                </c:pt>
                <c:pt idx="12">
                  <c:v>33.366789959271003</c:v>
                </c:pt>
                <c:pt idx="13">
                  <c:v>33.173551459970383</c:v>
                </c:pt>
                <c:pt idx="14">
                  <c:v>33.356763830969378</c:v>
                </c:pt>
                <c:pt idx="15">
                  <c:v>33.307180334802638</c:v>
                </c:pt>
                <c:pt idx="16">
                  <c:v>33.285837210141324</c:v>
                </c:pt>
                <c:pt idx="17">
                  <c:v>33.592171214971671</c:v>
                </c:pt>
                <c:pt idx="18">
                  <c:v>32.911678872958518</c:v>
                </c:pt>
                <c:pt idx="19">
                  <c:v>32.911678872958518</c:v>
                </c:pt>
                <c:pt idx="20">
                  <c:v>33.076591119461739</c:v>
                </c:pt>
                <c:pt idx="21">
                  <c:v>32.984578452432039</c:v>
                </c:pt>
                <c:pt idx="22">
                  <c:v>32.975414590356536</c:v>
                </c:pt>
                <c:pt idx="23">
                  <c:v>33.016444911956206</c:v>
                </c:pt>
                <c:pt idx="24">
                  <c:v>32.959612521747552</c:v>
                </c:pt>
                <c:pt idx="25">
                  <c:v>33.040526052410279</c:v>
                </c:pt>
                <c:pt idx="26">
                  <c:v>33.175218055269077</c:v>
                </c:pt>
                <c:pt idx="27">
                  <c:v>33.266884658587607</c:v>
                </c:pt>
                <c:pt idx="28">
                  <c:v>33.584019121715833</c:v>
                </c:pt>
                <c:pt idx="29">
                  <c:v>33.752169408003709</c:v>
                </c:pt>
                <c:pt idx="30">
                  <c:v>33.996157188202403</c:v>
                </c:pt>
                <c:pt idx="31">
                  <c:v>34.338321925922976</c:v>
                </c:pt>
                <c:pt idx="32">
                  <c:v>34.420931133528896</c:v>
                </c:pt>
                <c:pt idx="33">
                  <c:v>34.784368201771244</c:v>
                </c:pt>
                <c:pt idx="34">
                  <c:v>34.949206969324095</c:v>
                </c:pt>
                <c:pt idx="35">
                  <c:v>35.013583325089122</c:v>
                </c:pt>
                <c:pt idx="36">
                  <c:v>35.19129469056098</c:v>
                </c:pt>
                <c:pt idx="37">
                  <c:v>35.265081936913518</c:v>
                </c:pt>
                <c:pt idx="38">
                  <c:v>35.357164682879755</c:v>
                </c:pt>
                <c:pt idx="39">
                  <c:v>35.485471567249029</c:v>
                </c:pt>
                <c:pt idx="40">
                  <c:v>35.66231504487714</c:v>
                </c:pt>
                <c:pt idx="41">
                  <c:v>35.595486617810558</c:v>
                </c:pt>
                <c:pt idx="42">
                  <c:v>35.641617464383074</c:v>
                </c:pt>
                <c:pt idx="43">
                  <c:v>35.794532326858871</c:v>
                </c:pt>
                <c:pt idx="44">
                  <c:v>35.367364599677124</c:v>
                </c:pt>
                <c:pt idx="45">
                  <c:v>35.463168484977025</c:v>
                </c:pt>
                <c:pt idx="46">
                  <c:v>35.254417098453914</c:v>
                </c:pt>
                <c:pt idx="47">
                  <c:v>34.693503285892696</c:v>
                </c:pt>
                <c:pt idx="48">
                  <c:v>34.177389045904846</c:v>
                </c:pt>
                <c:pt idx="49">
                  <c:v>33.144402528540688</c:v>
                </c:pt>
                <c:pt idx="50">
                  <c:v>33.019713656628724</c:v>
                </c:pt>
                <c:pt idx="51">
                  <c:v>32.582982849231044</c:v>
                </c:pt>
                <c:pt idx="52">
                  <c:v>32.468480966592054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3"/>
                <c:pt idx="0">
                  <c:v>35</c:v>
                </c:pt>
                <c:pt idx="1">
                  <c:v>36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40</c:v>
                </c:pt>
                <c:pt idx="6">
                  <c:v>41</c:v>
                </c:pt>
                <c:pt idx="7">
                  <c:v>42</c:v>
                </c:pt>
                <c:pt idx="8">
                  <c:v>43</c:v>
                </c:pt>
                <c:pt idx="9">
                  <c:v>44</c:v>
                </c:pt>
                <c:pt idx="10">
                  <c:v>45</c:v>
                </c:pt>
                <c:pt idx="11">
                  <c:v>46</c:v>
                </c:pt>
                <c:pt idx="12">
                  <c:v>47</c:v>
                </c:pt>
                <c:pt idx="13">
                  <c:v>48</c:v>
                </c:pt>
                <c:pt idx="14">
                  <c:v>49</c:v>
                </c:pt>
                <c:pt idx="15">
                  <c:v>50</c:v>
                </c:pt>
                <c:pt idx="16">
                  <c:v>51</c:v>
                </c:pt>
                <c:pt idx="17">
                  <c:v>52</c:v>
                </c:pt>
                <c:pt idx="18">
                  <c:v>1</c:v>
                </c:pt>
                <c:pt idx="19">
                  <c:v>2</c:v>
                </c:pt>
                <c:pt idx="20">
                  <c:v>3</c:v>
                </c:pt>
                <c:pt idx="21">
                  <c:v>4</c:v>
                </c:pt>
                <c:pt idx="22">
                  <c:v>5</c:v>
                </c:pt>
                <c:pt idx="23">
                  <c:v>6</c:v>
                </c:pt>
                <c:pt idx="24">
                  <c:v>7</c:v>
                </c:pt>
                <c:pt idx="25">
                  <c:v>8</c:v>
                </c:pt>
                <c:pt idx="26">
                  <c:v>9</c:v>
                </c:pt>
                <c:pt idx="27">
                  <c:v>10</c:v>
                </c:pt>
                <c:pt idx="28">
                  <c:v>11</c:v>
                </c:pt>
                <c:pt idx="29">
                  <c:v>12</c:v>
                </c:pt>
                <c:pt idx="30">
                  <c:v>13</c:v>
                </c:pt>
                <c:pt idx="31">
                  <c:v>14</c:v>
                </c:pt>
                <c:pt idx="32">
                  <c:v>15</c:v>
                </c:pt>
                <c:pt idx="33">
                  <c:v>16</c:v>
                </c:pt>
                <c:pt idx="34">
                  <c:v>17</c:v>
                </c:pt>
                <c:pt idx="35">
                  <c:v>18</c:v>
                </c:pt>
                <c:pt idx="36">
                  <c:v>19</c:v>
                </c:pt>
                <c:pt idx="37">
                  <c:v>20</c:v>
                </c:pt>
                <c:pt idx="38">
                  <c:v>21</c:v>
                </c:pt>
                <c:pt idx="39">
                  <c:v>22</c:v>
                </c:pt>
                <c:pt idx="40">
                  <c:v>23</c:v>
                </c:pt>
                <c:pt idx="41">
                  <c:v>24</c:v>
                </c:pt>
                <c:pt idx="42">
                  <c:v>25</c:v>
                </c:pt>
                <c:pt idx="43">
                  <c:v>26</c:v>
                </c:pt>
                <c:pt idx="44">
                  <c:v>27</c:v>
                </c:pt>
                <c:pt idx="45">
                  <c:v>28</c:v>
                </c:pt>
                <c:pt idx="46">
                  <c:v>29</c:v>
                </c:pt>
                <c:pt idx="47">
                  <c:v>30</c:v>
                </c:pt>
                <c:pt idx="48">
                  <c:v>31</c:v>
                </c:pt>
                <c:pt idx="49">
                  <c:v>32</c:v>
                </c:pt>
                <c:pt idx="50">
                  <c:v>33</c:v>
                </c:pt>
                <c:pt idx="51">
                  <c:v>34</c:v>
                </c:pt>
                <c:pt idx="52">
                  <c:v>35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3"/>
                <c:pt idx="0">
                  <c:v>32.841007582352347</c:v>
                </c:pt>
                <c:pt idx="1">
                  <c:v>32.674777550953394</c:v>
                </c:pt>
                <c:pt idx="2">
                  <c:v>32.472896274276906</c:v>
                </c:pt>
                <c:pt idx="3">
                  <c:v>32.256341880056766</c:v>
                </c:pt>
                <c:pt idx="4">
                  <c:v>32.080466429618028</c:v>
                </c:pt>
                <c:pt idx="5">
                  <c:v>31.84500426586462</c:v>
                </c:pt>
                <c:pt idx="6">
                  <c:v>31.806142304566944</c:v>
                </c:pt>
                <c:pt idx="7">
                  <c:v>31.6621601617287</c:v>
                </c:pt>
                <c:pt idx="8">
                  <c:v>31.641493548235641</c:v>
                </c:pt>
                <c:pt idx="9">
                  <c:v>31.794734279740645</c:v>
                </c:pt>
                <c:pt idx="10">
                  <c:v>31.741104768763744</c:v>
                </c:pt>
                <c:pt idx="11">
                  <c:v>31.959449214869018</c:v>
                </c:pt>
                <c:pt idx="12">
                  <c:v>32.123867543139653</c:v>
                </c:pt>
                <c:pt idx="13">
                  <c:v>31.948209609091769</c:v>
                </c:pt>
                <c:pt idx="14">
                  <c:v>32.091126587750296</c:v>
                </c:pt>
                <c:pt idx="15">
                  <c:v>32.059197685229698</c:v>
                </c:pt>
                <c:pt idx="16">
                  <c:v>32.155788014209911</c:v>
                </c:pt>
                <c:pt idx="17">
                  <c:v>32.446793610510632</c:v>
                </c:pt>
                <c:pt idx="18">
                  <c:v>31.94002317254737</c:v>
                </c:pt>
                <c:pt idx="19">
                  <c:v>31.94002317254737</c:v>
                </c:pt>
                <c:pt idx="20">
                  <c:v>31.791525492628899</c:v>
                </c:pt>
                <c:pt idx="21">
                  <c:v>31.730058945440934</c:v>
                </c:pt>
                <c:pt idx="22">
                  <c:v>31.690563293303772</c:v>
                </c:pt>
                <c:pt idx="23">
                  <c:v>31.64480192639007</c:v>
                </c:pt>
                <c:pt idx="24">
                  <c:v>31.660644539360224</c:v>
                </c:pt>
                <c:pt idx="25">
                  <c:v>31.690977742441042</c:v>
                </c:pt>
                <c:pt idx="26">
                  <c:v>31.554736527765076</c:v>
                </c:pt>
                <c:pt idx="27">
                  <c:v>31.584041912788287</c:v>
                </c:pt>
                <c:pt idx="28">
                  <c:v>31.862253663340539</c:v>
                </c:pt>
                <c:pt idx="29">
                  <c:v>31.847534304928342</c:v>
                </c:pt>
                <c:pt idx="30">
                  <c:v>32.579737402949604</c:v>
                </c:pt>
                <c:pt idx="31">
                  <c:v>32.993343185622251</c:v>
                </c:pt>
                <c:pt idx="32">
                  <c:v>33.143799926287144</c:v>
                </c:pt>
                <c:pt idx="33">
                  <c:v>33.656304066708621</c:v>
                </c:pt>
                <c:pt idx="34">
                  <c:v>33.603803218431793</c:v>
                </c:pt>
                <c:pt idx="35">
                  <c:v>33.675046495633566</c:v>
                </c:pt>
                <c:pt idx="36">
                  <c:v>33.808010960143065</c:v>
                </c:pt>
                <c:pt idx="37">
                  <c:v>33.957727052257496</c:v>
                </c:pt>
                <c:pt idx="38">
                  <c:v>34.178714259777649</c:v>
                </c:pt>
                <c:pt idx="39">
                  <c:v>34.114008560784086</c:v>
                </c:pt>
                <c:pt idx="40">
                  <c:v>34.27983649463156</c:v>
                </c:pt>
                <c:pt idx="41">
                  <c:v>34.230574201118557</c:v>
                </c:pt>
                <c:pt idx="42">
                  <c:v>34.255041907829927</c:v>
                </c:pt>
                <c:pt idx="43">
                  <c:v>34.541096590243995</c:v>
                </c:pt>
                <c:pt idx="44">
                  <c:v>34.272730810444415</c:v>
                </c:pt>
                <c:pt idx="45">
                  <c:v>34.172695444682752</c:v>
                </c:pt>
                <c:pt idx="46">
                  <c:v>33.877910609740475</c:v>
                </c:pt>
                <c:pt idx="47">
                  <c:v>33.62750167166962</c:v>
                </c:pt>
                <c:pt idx="48">
                  <c:v>33.000439099254741</c:v>
                </c:pt>
                <c:pt idx="49">
                  <c:v>32.208703009687788</c:v>
                </c:pt>
                <c:pt idx="50">
                  <c:v>31.646458124885225</c:v>
                </c:pt>
                <c:pt idx="51">
                  <c:v>31.073472233803216</c:v>
                </c:pt>
                <c:pt idx="52">
                  <c:v>30.802149985408381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6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7575991503732E-2"/>
          <c:y val="2.5109499451071587E-2"/>
          <c:w val="0.89253694892416524"/>
          <c:h val="0.7543834764278817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Longdata!$C$215:$C$527</c:f>
              <c:numCache>
                <c:formatCode>#,##0.00</c:formatCode>
                <c:ptCount val="313"/>
                <c:pt idx="0">
                  <c:v>53.698333880440984</c:v>
                </c:pt>
                <c:pt idx="1">
                  <c:v>53.698333880440984</c:v>
                </c:pt>
                <c:pt idx="2">
                  <c:v>53.516787703200045</c:v>
                </c:pt>
                <c:pt idx="3">
                  <c:v>53.679402897218338</c:v>
                </c:pt>
                <c:pt idx="4">
                  <c:v>53.431850626527819</c:v>
                </c:pt>
                <c:pt idx="5">
                  <c:v>53.38178008337011</c:v>
                </c:pt>
                <c:pt idx="6">
                  <c:v>53.449986041419471</c:v>
                </c:pt>
                <c:pt idx="7">
                  <c:v>53.451712016909255</c:v>
                </c:pt>
                <c:pt idx="8">
                  <c:v>53.833527932246312</c:v>
                </c:pt>
                <c:pt idx="9">
                  <c:v>54.161546774801373</c:v>
                </c:pt>
                <c:pt idx="10">
                  <c:v>54.241935042549116</c:v>
                </c:pt>
                <c:pt idx="11">
                  <c:v>54.677551205711943</c:v>
                </c:pt>
                <c:pt idx="12">
                  <c:v>54.775777412827139</c:v>
                </c:pt>
                <c:pt idx="13">
                  <c:v>54.764456639012799</c:v>
                </c:pt>
                <c:pt idx="14">
                  <c:v>54.769006563010116</c:v>
                </c:pt>
                <c:pt idx="15">
                  <c:v>54.729901687850742</c:v>
                </c:pt>
                <c:pt idx="16">
                  <c:v>54.649651540566119</c:v>
                </c:pt>
                <c:pt idx="17">
                  <c:v>54.57924670969021</c:v>
                </c:pt>
                <c:pt idx="18">
                  <c:v>54.337017634795203</c:v>
                </c:pt>
                <c:pt idx="19">
                  <c:v>53.810667288525771</c:v>
                </c:pt>
                <c:pt idx="20">
                  <c:v>53.848316588115068</c:v>
                </c:pt>
                <c:pt idx="21">
                  <c:v>53.820247294464522</c:v>
                </c:pt>
                <c:pt idx="22">
                  <c:v>53.745108815426462</c:v>
                </c:pt>
                <c:pt idx="23">
                  <c:v>53.949921034408888</c:v>
                </c:pt>
                <c:pt idx="24">
                  <c:v>53.86723511088983</c:v>
                </c:pt>
                <c:pt idx="25">
                  <c:v>53.738423501181458</c:v>
                </c:pt>
                <c:pt idx="26">
                  <c:v>53.892656771981528</c:v>
                </c:pt>
                <c:pt idx="27">
                  <c:v>53.694164519617907</c:v>
                </c:pt>
                <c:pt idx="28">
                  <c:v>53.50418647242055</c:v>
                </c:pt>
                <c:pt idx="29">
                  <c:v>53.410352938228598</c:v>
                </c:pt>
                <c:pt idx="30">
                  <c:v>53.404957885364141</c:v>
                </c:pt>
                <c:pt idx="31">
                  <c:v>53.61325153904145</c:v>
                </c:pt>
                <c:pt idx="32">
                  <c:v>53.807612808144476</c:v>
                </c:pt>
                <c:pt idx="33">
                  <c:v>54.064175632911684</c:v>
                </c:pt>
                <c:pt idx="34">
                  <c:v>53.965660810604057</c:v>
                </c:pt>
                <c:pt idx="35">
                  <c:v>54.149618189740359</c:v>
                </c:pt>
                <c:pt idx="36">
                  <c:v>54.291421451406372</c:v>
                </c:pt>
                <c:pt idx="37">
                  <c:v>54.401119575404181</c:v>
                </c:pt>
                <c:pt idx="38">
                  <c:v>54.771340464424618</c:v>
                </c:pt>
                <c:pt idx="39">
                  <c:v>54.849187667315121</c:v>
                </c:pt>
                <c:pt idx="40">
                  <c:v>54.857134079411914</c:v>
                </c:pt>
                <c:pt idx="41">
                  <c:v>54.791637294450027</c:v>
                </c:pt>
                <c:pt idx="42">
                  <c:v>54.669530714078974</c:v>
                </c:pt>
                <c:pt idx="43">
                  <c:v>54.91354683319642</c:v>
                </c:pt>
                <c:pt idx="44">
                  <c:v>55.058029671566082</c:v>
                </c:pt>
                <c:pt idx="45">
                  <c:v>55.381081357494459</c:v>
                </c:pt>
                <c:pt idx="46">
                  <c:v>55.743844549187187</c:v>
                </c:pt>
                <c:pt idx="47">
                  <c:v>55.972269256760121</c:v>
                </c:pt>
                <c:pt idx="48">
                  <c:v>56.326534797136027</c:v>
                </c:pt>
                <c:pt idx="49">
                  <c:v>56.85520741622156</c:v>
                </c:pt>
                <c:pt idx="50">
                  <c:v>57.356183535322792</c:v>
                </c:pt>
                <c:pt idx="51">
                  <c:v>57.622972580730369</c:v>
                </c:pt>
                <c:pt idx="52">
                  <c:v>57.659601554049026</c:v>
                </c:pt>
                <c:pt idx="53">
                  <c:v>57.558962796170178</c:v>
                </c:pt>
                <c:pt idx="54">
                  <c:v>57.558962796170178</c:v>
                </c:pt>
                <c:pt idx="55">
                  <c:v>58.02587320693187</c:v>
                </c:pt>
                <c:pt idx="56">
                  <c:v>58.136230557834885</c:v>
                </c:pt>
                <c:pt idx="57">
                  <c:v>58.224379368875468</c:v>
                </c:pt>
                <c:pt idx="58">
                  <c:v>58.549288441686393</c:v>
                </c:pt>
                <c:pt idx="59">
                  <c:v>58.510400455862992</c:v>
                </c:pt>
                <c:pt idx="60">
                  <c:v>58.516425802368801</c:v>
                </c:pt>
                <c:pt idx="61">
                  <c:v>58.54210953852418</c:v>
                </c:pt>
                <c:pt idx="62">
                  <c:v>58.788775255735601</c:v>
                </c:pt>
                <c:pt idx="63">
                  <c:v>58.936587586336103</c:v>
                </c:pt>
                <c:pt idx="64">
                  <c:v>59.208692391843122</c:v>
                </c:pt>
                <c:pt idx="65">
                  <c:v>59.517153757485239</c:v>
                </c:pt>
                <c:pt idx="66">
                  <c:v>59.784652652500874</c:v>
                </c:pt>
                <c:pt idx="67">
                  <c:v>60.291760392332598</c:v>
                </c:pt>
                <c:pt idx="68">
                  <c:v>60.970983296718771</c:v>
                </c:pt>
                <c:pt idx="69">
                  <c:v>61.46282984183825</c:v>
                </c:pt>
                <c:pt idx="70">
                  <c:v>61.866484772371187</c:v>
                </c:pt>
                <c:pt idx="71">
                  <c:v>62.40152493861337</c:v>
                </c:pt>
                <c:pt idx="72">
                  <c:v>63.211311380466043</c:v>
                </c:pt>
                <c:pt idx="73">
                  <c:v>64.215005931301221</c:v>
                </c:pt>
                <c:pt idx="74">
                  <c:v>64.859600638275793</c:v>
                </c:pt>
                <c:pt idx="75">
                  <c:v>65.07295330513719</c:v>
                </c:pt>
                <c:pt idx="76">
                  <c:v>65.119441688066132</c:v>
                </c:pt>
                <c:pt idx="77">
                  <c:v>64.939807376768869</c:v>
                </c:pt>
                <c:pt idx="78">
                  <c:v>64.499080583954594</c:v>
                </c:pt>
                <c:pt idx="79">
                  <c:v>63.890375765943048</c:v>
                </c:pt>
                <c:pt idx="80">
                  <c:v>63.429201885858191</c:v>
                </c:pt>
                <c:pt idx="81">
                  <c:v>62.587058094224702</c:v>
                </c:pt>
                <c:pt idx="82">
                  <c:v>61.560525425899598</c:v>
                </c:pt>
                <c:pt idx="83">
                  <c:v>60.892710254225996</c:v>
                </c:pt>
                <c:pt idx="84">
                  <c:v>60.834834125368992</c:v>
                </c:pt>
                <c:pt idx="85">
                  <c:v>61.531018026582629</c:v>
                </c:pt>
                <c:pt idx="86">
                  <c:v>61.791222658176707</c:v>
                </c:pt>
                <c:pt idx="87">
                  <c:v>61.918061993132874</c:v>
                </c:pt>
                <c:pt idx="88">
                  <c:v>62.038585947413068</c:v>
                </c:pt>
                <c:pt idx="89">
                  <c:v>61.724799110083566</c:v>
                </c:pt>
                <c:pt idx="90">
                  <c:v>61.54816366474045</c:v>
                </c:pt>
                <c:pt idx="91">
                  <c:v>61.371953823846624</c:v>
                </c:pt>
                <c:pt idx="92">
                  <c:v>61.252680986073962</c:v>
                </c:pt>
                <c:pt idx="93">
                  <c:v>61.161144156003516</c:v>
                </c:pt>
                <c:pt idx="94">
                  <c:v>61.205151989871148</c:v>
                </c:pt>
                <c:pt idx="95">
                  <c:v>61.037664597155</c:v>
                </c:pt>
                <c:pt idx="96">
                  <c:v>60.780495217841015</c:v>
                </c:pt>
                <c:pt idx="97">
                  <c:v>60.626576977689552</c:v>
                </c:pt>
                <c:pt idx="98">
                  <c:v>60.537505603468119</c:v>
                </c:pt>
                <c:pt idx="99">
                  <c:v>60.160024184891164</c:v>
                </c:pt>
                <c:pt idx="100">
                  <c:v>60.294201297073293</c:v>
                </c:pt>
                <c:pt idx="101">
                  <c:v>60.391714839300441</c:v>
                </c:pt>
                <c:pt idx="102">
                  <c:v>60.492395975516565</c:v>
                </c:pt>
                <c:pt idx="103">
                  <c:v>61.022893829636963</c:v>
                </c:pt>
                <c:pt idx="104">
                  <c:v>61.084785838269717</c:v>
                </c:pt>
                <c:pt idx="105">
                  <c:v>60.796067124741008</c:v>
                </c:pt>
                <c:pt idx="106">
                  <c:v>60.796067124741008</c:v>
                </c:pt>
                <c:pt idx="107">
                  <c:v>60.995615005224437</c:v>
                </c:pt>
                <c:pt idx="108">
                  <c:v>61.233480523425527</c:v>
                </c:pt>
                <c:pt idx="109">
                  <c:v>61.157906240714709</c:v>
                </c:pt>
                <c:pt idx="110">
                  <c:v>61.479884305243608</c:v>
                </c:pt>
                <c:pt idx="111">
                  <c:v>61.737566307046244</c:v>
                </c:pt>
                <c:pt idx="112">
                  <c:v>61.691762923682752</c:v>
                </c:pt>
                <c:pt idx="113">
                  <c:v>61.987779882420142</c:v>
                </c:pt>
                <c:pt idx="114">
                  <c:v>62.024329136162081</c:v>
                </c:pt>
                <c:pt idx="115">
                  <c:v>61.822140274986708</c:v>
                </c:pt>
                <c:pt idx="116">
                  <c:v>61.935043690780908</c:v>
                </c:pt>
                <c:pt idx="117">
                  <c:v>62.201616786782751</c:v>
                </c:pt>
                <c:pt idx="118">
                  <c:v>62.299943565473043</c:v>
                </c:pt>
                <c:pt idx="119">
                  <c:v>62.686486359139259</c:v>
                </c:pt>
                <c:pt idx="120">
                  <c:v>63.070399561806425</c:v>
                </c:pt>
                <c:pt idx="121">
                  <c:v>63.158983310173625</c:v>
                </c:pt>
                <c:pt idx="122">
                  <c:v>63.858010122255578</c:v>
                </c:pt>
                <c:pt idx="123">
                  <c:v>64.492564543887426</c:v>
                </c:pt>
                <c:pt idx="124">
                  <c:v>65.024693205119462</c:v>
                </c:pt>
                <c:pt idx="125">
                  <c:v>65.608966653691709</c:v>
                </c:pt>
                <c:pt idx="126">
                  <c:v>66.655856581580721</c:v>
                </c:pt>
                <c:pt idx="127">
                  <c:v>66.864516078196843</c:v>
                </c:pt>
                <c:pt idx="128">
                  <c:v>67.45009283370895</c:v>
                </c:pt>
                <c:pt idx="129">
                  <c:v>68.104614421157507</c:v>
                </c:pt>
                <c:pt idx="130">
                  <c:v>68.806525349293807</c:v>
                </c:pt>
                <c:pt idx="131">
                  <c:v>69.28582713833525</c:v>
                </c:pt>
                <c:pt idx="132">
                  <c:v>69.389735248425623</c:v>
                </c:pt>
                <c:pt idx="133">
                  <c:v>69.435291195084545</c:v>
                </c:pt>
                <c:pt idx="134">
                  <c:v>69.508625879882857</c:v>
                </c:pt>
                <c:pt idx="135">
                  <c:v>69.798960808265903</c:v>
                </c:pt>
                <c:pt idx="136">
                  <c:v>70.803125420646083</c:v>
                </c:pt>
                <c:pt idx="137">
                  <c:v>70.772089892975714</c:v>
                </c:pt>
                <c:pt idx="138">
                  <c:v>70.275509504660931</c:v>
                </c:pt>
                <c:pt idx="139">
                  <c:v>69.442721990577013</c:v>
                </c:pt>
                <c:pt idx="140">
                  <c:v>68.673152250177139</c:v>
                </c:pt>
                <c:pt idx="141">
                  <c:v>68.379774795066055</c:v>
                </c:pt>
                <c:pt idx="142">
                  <c:v>68.253490520654722</c:v>
                </c:pt>
                <c:pt idx="143">
                  <c:v>68.508714130902803</c:v>
                </c:pt>
                <c:pt idx="144">
                  <c:v>68.646290629563211</c:v>
                </c:pt>
                <c:pt idx="145">
                  <c:v>68.554422233140116</c:v>
                </c:pt>
                <c:pt idx="146">
                  <c:v>68.54354230020239</c:v>
                </c:pt>
                <c:pt idx="147">
                  <c:v>68.496708365116916</c:v>
                </c:pt>
                <c:pt idx="148">
                  <c:v>68.220776626291055</c:v>
                </c:pt>
                <c:pt idx="149">
                  <c:v>68.081499992477632</c:v>
                </c:pt>
                <c:pt idx="150">
                  <c:v>67.755911698802194</c:v>
                </c:pt>
                <c:pt idx="151">
                  <c:v>67.707771290010911</c:v>
                </c:pt>
                <c:pt idx="152">
                  <c:v>67.657425246892075</c:v>
                </c:pt>
                <c:pt idx="153">
                  <c:v>67.657706095134031</c:v>
                </c:pt>
                <c:pt idx="154">
                  <c:v>67.815303675683936</c:v>
                </c:pt>
                <c:pt idx="155">
                  <c:v>67.993593075618961</c:v>
                </c:pt>
                <c:pt idx="156">
                  <c:v>68.208623250100544</c:v>
                </c:pt>
                <c:pt idx="157">
                  <c:v>68.618004773356773</c:v>
                </c:pt>
                <c:pt idx="158">
                  <c:v>68.618004773356773</c:v>
                </c:pt>
                <c:pt idx="159">
                  <c:v>68.610377414928806</c:v>
                </c:pt>
                <c:pt idx="160">
                  <c:v>68.861163757618613</c:v>
                </c:pt>
                <c:pt idx="161">
                  <c:v>69.106059303037796</c:v>
                </c:pt>
                <c:pt idx="162">
                  <c:v>69.574223066038044</c:v>
                </c:pt>
                <c:pt idx="163">
                  <c:v>70.152659597135653</c:v>
                </c:pt>
                <c:pt idx="164">
                  <c:v>70.224707952027558</c:v>
                </c:pt>
                <c:pt idx="165">
                  <c:v>70.366114768791945</c:v>
                </c:pt>
                <c:pt idx="166">
                  <c:v>70.712272057838689</c:v>
                </c:pt>
                <c:pt idx="167">
                  <c:v>70.881748131580608</c:v>
                </c:pt>
                <c:pt idx="168">
                  <c:v>71.294394501561115</c:v>
                </c:pt>
                <c:pt idx="169">
                  <c:v>71.767110489792032</c:v>
                </c:pt>
                <c:pt idx="170">
                  <c:v>72.014205912736898</c:v>
                </c:pt>
                <c:pt idx="171">
                  <c:v>72.504311671163947</c:v>
                </c:pt>
                <c:pt idx="172">
                  <c:v>73.099167291366683</c:v>
                </c:pt>
                <c:pt idx="173">
                  <c:v>73.524189839049143</c:v>
                </c:pt>
                <c:pt idx="174">
                  <c:v>73.701025582285581</c:v>
                </c:pt>
                <c:pt idx="175">
                  <c:v>74.173677340734429</c:v>
                </c:pt>
                <c:pt idx="176">
                  <c:v>74.573871169421011</c:v>
                </c:pt>
                <c:pt idx="177">
                  <c:v>75.035673088167897</c:v>
                </c:pt>
                <c:pt idx="178">
                  <c:v>75.128578532003687</c:v>
                </c:pt>
                <c:pt idx="179">
                  <c:v>74.947086096070592</c:v>
                </c:pt>
                <c:pt idx="180">
                  <c:v>74.644893275543879</c:v>
                </c:pt>
                <c:pt idx="181">
                  <c:v>74.428031750552563</c:v>
                </c:pt>
                <c:pt idx="182">
                  <c:v>73.651463187311052</c:v>
                </c:pt>
                <c:pt idx="183">
                  <c:v>72.945193894156134</c:v>
                </c:pt>
                <c:pt idx="184">
                  <c:v>72.626625399104427</c:v>
                </c:pt>
                <c:pt idx="185">
                  <c:v>71.812899904111845</c:v>
                </c:pt>
                <c:pt idx="186">
                  <c:v>71.171043759140233</c:v>
                </c:pt>
                <c:pt idx="187">
                  <c:v>70.798273372865921</c:v>
                </c:pt>
                <c:pt idx="188">
                  <c:v>70.276461609953728</c:v>
                </c:pt>
                <c:pt idx="189">
                  <c:v>69.949037932961417</c:v>
                </c:pt>
                <c:pt idx="190">
                  <c:v>69.855421733823732</c:v>
                </c:pt>
                <c:pt idx="191">
                  <c:v>69.500885288202738</c:v>
                </c:pt>
                <c:pt idx="192">
                  <c:v>68.994267414684828</c:v>
                </c:pt>
                <c:pt idx="193">
                  <c:v>68.490290796292584</c:v>
                </c:pt>
                <c:pt idx="194">
                  <c:v>68.284626928270711</c:v>
                </c:pt>
                <c:pt idx="195">
                  <c:v>67.813465955139023</c:v>
                </c:pt>
                <c:pt idx="196">
                  <c:v>67.478479530653701</c:v>
                </c:pt>
                <c:pt idx="197">
                  <c:v>67.172216555085782</c:v>
                </c:pt>
                <c:pt idx="198">
                  <c:v>66.603719018164199</c:v>
                </c:pt>
                <c:pt idx="199">
                  <c:v>66.186829931613275</c:v>
                </c:pt>
                <c:pt idx="200">
                  <c:v>65.88744642741122</c:v>
                </c:pt>
                <c:pt idx="201">
                  <c:v>65.908623660896595</c:v>
                </c:pt>
                <c:pt idx="202">
                  <c:v>65.886284379570355</c:v>
                </c:pt>
                <c:pt idx="203">
                  <c:v>65.990122761372078</c:v>
                </c:pt>
                <c:pt idx="204">
                  <c:v>66.373832407131417</c:v>
                </c:pt>
                <c:pt idx="205">
                  <c:v>66.610417333001195</c:v>
                </c:pt>
                <c:pt idx="206">
                  <c:v>66.978854366291159</c:v>
                </c:pt>
                <c:pt idx="207">
                  <c:v>67.885262572379133</c:v>
                </c:pt>
                <c:pt idx="208">
                  <c:v>68.209977124125189</c:v>
                </c:pt>
                <c:pt idx="209">
                  <c:v>68.510281393294449</c:v>
                </c:pt>
                <c:pt idx="210">
                  <c:v>68.510281393294449</c:v>
                </c:pt>
                <c:pt idx="211">
                  <c:v>68.98835979374698</c:v>
                </c:pt>
                <c:pt idx="212">
                  <c:v>69.067319530224964</c:v>
                </c:pt>
                <c:pt idx="213">
                  <c:v>69.36395050468262</c:v>
                </c:pt>
                <c:pt idx="214">
                  <c:v>69.943866155188516</c:v>
                </c:pt>
                <c:pt idx="215">
                  <c:v>69.972159888239148</c:v>
                </c:pt>
                <c:pt idx="216">
                  <c:v>70.650398996816861</c:v>
                </c:pt>
                <c:pt idx="217">
                  <c:v>71.058697217157757</c:v>
                </c:pt>
                <c:pt idx="218">
                  <c:v>71.379174946086593</c:v>
                </c:pt>
                <c:pt idx="219">
                  <c:v>72.102052646755737</c:v>
                </c:pt>
                <c:pt idx="220">
                  <c:v>72.358073261251349</c:v>
                </c:pt>
                <c:pt idx="221">
                  <c:v>72.684449976910756</c:v>
                </c:pt>
                <c:pt idx="222">
                  <c:v>73.141915219611548</c:v>
                </c:pt>
                <c:pt idx="223">
                  <c:v>73.34720856458317</c:v>
                </c:pt>
                <c:pt idx="224">
                  <c:v>73.798737693172527</c:v>
                </c:pt>
                <c:pt idx="225">
                  <c:v>74.430417753463928</c:v>
                </c:pt>
                <c:pt idx="226">
                  <c:v>74.825848272747137</c:v>
                </c:pt>
                <c:pt idx="227">
                  <c:v>75.483582274327617</c:v>
                </c:pt>
                <c:pt idx="228">
                  <c:v>76.768614125336299</c:v>
                </c:pt>
                <c:pt idx="229">
                  <c:v>78.000335785438438</c:v>
                </c:pt>
                <c:pt idx="230">
                  <c:v>79.47656328858929</c:v>
                </c:pt>
                <c:pt idx="231">
                  <c:v>79.931524085345103</c:v>
                </c:pt>
                <c:pt idx="232">
                  <c:v>80.168194571817608</c:v>
                </c:pt>
                <c:pt idx="233">
                  <c:v>80.38198283328731</c:v>
                </c:pt>
                <c:pt idx="234">
                  <c:v>80.283393377129741</c:v>
                </c:pt>
                <c:pt idx="235">
                  <c:v>80.38815675063168</c:v>
                </c:pt>
                <c:pt idx="236">
                  <c:v>80.353241822721358</c:v>
                </c:pt>
                <c:pt idx="237">
                  <c:v>80.230836514789061</c:v>
                </c:pt>
                <c:pt idx="238">
                  <c:v>80.046079221032997</c:v>
                </c:pt>
                <c:pt idx="239">
                  <c:v>79.420048325187821</c:v>
                </c:pt>
                <c:pt idx="240">
                  <c:v>79.286488119645213</c:v>
                </c:pt>
                <c:pt idx="241">
                  <c:v>79.12478595195924</c:v>
                </c:pt>
                <c:pt idx="242">
                  <c:v>79.221314593893553</c:v>
                </c:pt>
                <c:pt idx="243">
                  <c:v>79.333599741244157</c:v>
                </c:pt>
                <c:pt idx="244">
                  <c:v>79.367857667093574</c:v>
                </c:pt>
                <c:pt idx="245">
                  <c:v>79.39163010755189</c:v>
                </c:pt>
                <c:pt idx="246">
                  <c:v>79.317306797065996</c:v>
                </c:pt>
                <c:pt idx="247">
                  <c:v>79.305404405314718</c:v>
                </c:pt>
                <c:pt idx="248">
                  <c:v>79.225999826967296</c:v>
                </c:pt>
                <c:pt idx="249">
                  <c:v>79.234763691383236</c:v>
                </c:pt>
                <c:pt idx="250">
                  <c:v>79.268237746678295</c:v>
                </c:pt>
                <c:pt idx="251">
                  <c:v>79.045834527386418</c:v>
                </c:pt>
                <c:pt idx="252">
                  <c:v>79.009588559804428</c:v>
                </c:pt>
                <c:pt idx="253">
                  <c:v>79.152622690404215</c:v>
                </c:pt>
                <c:pt idx="254">
                  <c:v>79.316235396054097</c:v>
                </c:pt>
                <c:pt idx="255">
                  <c:v>79.66392333296487</c:v>
                </c:pt>
                <c:pt idx="256">
                  <c:v>79.516394456854499</c:v>
                </c:pt>
                <c:pt idx="257">
                  <c:v>79.770605175649735</c:v>
                </c:pt>
                <c:pt idx="258">
                  <c:v>80.050291398477555</c:v>
                </c:pt>
                <c:pt idx="259">
                  <c:v>80.197164763524782</c:v>
                </c:pt>
                <c:pt idx="260">
                  <c:v>80.777475408325671</c:v>
                </c:pt>
                <c:pt idx="261">
                  <c:v>80.733486020899477</c:v>
                </c:pt>
                <c:pt idx="262">
                  <c:v>80.733486020899491</c:v>
                </c:pt>
                <c:pt idx="263">
                  <c:v>80.4809985753825</c:v>
                </c:pt>
                <c:pt idx="264">
                  <c:v>80.56095441610239</c:v>
                </c:pt>
                <c:pt idx="265">
                  <c:v>80.550318476143829</c:v>
                </c:pt>
                <c:pt idx="266">
                  <c:v>80.495263047586207</c:v>
                </c:pt>
                <c:pt idx="267">
                  <c:v>80.706331020255107</c:v>
                </c:pt>
                <c:pt idx="268">
                  <c:v>80.775053034712045</c:v>
                </c:pt>
                <c:pt idx="269">
                  <c:v>80.72745762949134</c:v>
                </c:pt>
                <c:pt idx="270">
                  <c:v>80.848847481835804</c:v>
                </c:pt>
                <c:pt idx="271">
                  <c:v>80.811658077045124</c:v>
                </c:pt>
                <c:pt idx="272">
                  <c:v>80.922569994356621</c:v>
                </c:pt>
                <c:pt idx="273">
                  <c:v>81.475019765580385</c:v>
                </c:pt>
                <c:pt idx="274">
                  <c:v>81.798007415453128</c:v>
                </c:pt>
                <c:pt idx="275">
                  <c:v>82.012893386417105</c:v>
                </c:pt>
                <c:pt idx="276">
                  <c:v>82.415438041969452</c:v>
                </c:pt>
                <c:pt idx="277">
                  <c:v>82.666812147429752</c:v>
                </c:pt>
                <c:pt idx="278">
                  <c:v>83.091896712776972</c:v>
                </c:pt>
                <c:pt idx="279">
                  <c:v>83.436894246495797</c:v>
                </c:pt>
                <c:pt idx="280">
                  <c:v>83.666135087804378</c:v>
                </c:pt>
                <c:pt idx="281">
                  <c:v>83.81520524273688</c:v>
                </c:pt>
                <c:pt idx="282">
                  <c:v>83.657895504701614</c:v>
                </c:pt>
                <c:pt idx="283">
                  <c:v>83.985362781327737</c:v>
                </c:pt>
                <c:pt idx="284">
                  <c:v>83.880361284323229</c:v>
                </c:pt>
                <c:pt idx="285">
                  <c:v>83.890738740405098</c:v>
                </c:pt>
                <c:pt idx="286">
                  <c:v>84.133680637483295</c:v>
                </c:pt>
                <c:pt idx="287">
                  <c:v>83.526650873417225</c:v>
                </c:pt>
                <c:pt idx="288">
                  <c:v>83.445483554518404</c:v>
                </c:pt>
                <c:pt idx="289">
                  <c:v>83.169494193088951</c:v>
                </c:pt>
                <c:pt idx="290">
                  <c:v>82.831153476307179</c:v>
                </c:pt>
                <c:pt idx="291">
                  <c:v>81.998423537990618</c:v>
                </c:pt>
                <c:pt idx="292">
                  <c:v>81.194170578551933</c:v>
                </c:pt>
                <c:pt idx="293">
                  <c:v>80.549452591883423</c:v>
                </c:pt>
                <c:pt idx="294">
                  <c:v>80.033087720102984</c:v>
                </c:pt>
                <c:pt idx="295">
                  <c:v>80.053405684808553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Longdata!$D$215:$D$527</c:f>
              <c:numCache>
                <c:formatCode>#,##0.00</c:formatCode>
                <c:ptCount val="313"/>
                <c:pt idx="0">
                  <c:v>56.873054859946464</c:v>
                </c:pt>
                <c:pt idx="1">
                  <c:v>56.873054859946464</c:v>
                </c:pt>
                <c:pt idx="2">
                  <c:v>56.953155777138655</c:v>
                </c:pt>
                <c:pt idx="3">
                  <c:v>57.104547307008865</c:v>
                </c:pt>
                <c:pt idx="4">
                  <c:v>57.006518342918994</c:v>
                </c:pt>
                <c:pt idx="5">
                  <c:v>57.206586785336441</c:v>
                </c:pt>
                <c:pt idx="6">
                  <c:v>57.227143183339486</c:v>
                </c:pt>
                <c:pt idx="7">
                  <c:v>57.48932008492045</c:v>
                </c:pt>
                <c:pt idx="8">
                  <c:v>57.719563895491561</c:v>
                </c:pt>
                <c:pt idx="9">
                  <c:v>57.781284102072874</c:v>
                </c:pt>
                <c:pt idx="10">
                  <c:v>58.118827646395864</c:v>
                </c:pt>
                <c:pt idx="11">
                  <c:v>58.291980554831724</c:v>
                </c:pt>
                <c:pt idx="12">
                  <c:v>58.40555309667571</c:v>
                </c:pt>
                <c:pt idx="13">
                  <c:v>58.494848842412715</c:v>
                </c:pt>
                <c:pt idx="14">
                  <c:v>58.508910646824788</c:v>
                </c:pt>
                <c:pt idx="15">
                  <c:v>58.348999434905259</c:v>
                </c:pt>
                <c:pt idx="16">
                  <c:v>58.245096239646479</c:v>
                </c:pt>
                <c:pt idx="17">
                  <c:v>58.068298468817275</c:v>
                </c:pt>
                <c:pt idx="18">
                  <c:v>57.888521366333279</c:v>
                </c:pt>
                <c:pt idx="19">
                  <c:v>57.698819324025266</c:v>
                </c:pt>
                <c:pt idx="20">
                  <c:v>57.686326167696201</c:v>
                </c:pt>
                <c:pt idx="21">
                  <c:v>57.596075766411147</c:v>
                </c:pt>
                <c:pt idx="22">
                  <c:v>57.546030576579454</c:v>
                </c:pt>
                <c:pt idx="23">
                  <c:v>57.608743663698114</c:v>
                </c:pt>
                <c:pt idx="24">
                  <c:v>57.553740537575834</c:v>
                </c:pt>
                <c:pt idx="25">
                  <c:v>57.752993218487681</c:v>
                </c:pt>
                <c:pt idx="26">
                  <c:v>57.798966271311706</c:v>
                </c:pt>
                <c:pt idx="27">
                  <c:v>57.898441621696833</c:v>
                </c:pt>
                <c:pt idx="28">
                  <c:v>57.857547806074415</c:v>
                </c:pt>
                <c:pt idx="29">
                  <c:v>57.424146353292727</c:v>
                </c:pt>
                <c:pt idx="30">
                  <c:v>57.218176493832665</c:v>
                </c:pt>
                <c:pt idx="31">
                  <c:v>56.934841222235754</c:v>
                </c:pt>
                <c:pt idx="32">
                  <c:v>57.186266346503132</c:v>
                </c:pt>
                <c:pt idx="33">
                  <c:v>57.263421572013343</c:v>
                </c:pt>
                <c:pt idx="34">
                  <c:v>57.599065243756677</c:v>
                </c:pt>
                <c:pt idx="35">
                  <c:v>57.988652728770539</c:v>
                </c:pt>
                <c:pt idx="36">
                  <c:v>58.191849236050295</c:v>
                </c:pt>
                <c:pt idx="37">
                  <c:v>58.369216727591969</c:v>
                </c:pt>
                <c:pt idx="38">
                  <c:v>58.449613389085862</c:v>
                </c:pt>
                <c:pt idx="39">
                  <c:v>58.477175093855863</c:v>
                </c:pt>
                <c:pt idx="40">
                  <c:v>58.666627348962649</c:v>
                </c:pt>
                <c:pt idx="41">
                  <c:v>58.815147074945756</c:v>
                </c:pt>
                <c:pt idx="42">
                  <c:v>58.845326734398277</c:v>
                </c:pt>
                <c:pt idx="43">
                  <c:v>58.953843857957281</c:v>
                </c:pt>
                <c:pt idx="44">
                  <c:v>59.220642458671421</c:v>
                </c:pt>
                <c:pt idx="45">
                  <c:v>59.466006485513937</c:v>
                </c:pt>
                <c:pt idx="46">
                  <c:v>59.878868869174582</c:v>
                </c:pt>
                <c:pt idx="47">
                  <c:v>60.227109421525796</c:v>
                </c:pt>
                <c:pt idx="48">
                  <c:v>60.463301481037817</c:v>
                </c:pt>
                <c:pt idx="49">
                  <c:v>60.894435432168969</c:v>
                </c:pt>
                <c:pt idx="50">
                  <c:v>61.202405240990601</c:v>
                </c:pt>
                <c:pt idx="51">
                  <c:v>61.307039272216571</c:v>
                </c:pt>
                <c:pt idx="52">
                  <c:v>61.339134299493324</c:v>
                </c:pt>
                <c:pt idx="53">
                  <c:v>61.70005278913677</c:v>
                </c:pt>
                <c:pt idx="54">
                  <c:v>61.70005278913677</c:v>
                </c:pt>
                <c:pt idx="55">
                  <c:v>61.713732311061364</c:v>
                </c:pt>
                <c:pt idx="56">
                  <c:v>61.784510735920819</c:v>
                </c:pt>
                <c:pt idx="57">
                  <c:v>61.798604102858981</c:v>
                </c:pt>
                <c:pt idx="58">
                  <c:v>61.909591533553247</c:v>
                </c:pt>
                <c:pt idx="59">
                  <c:v>62.084082931690489</c:v>
                </c:pt>
                <c:pt idx="60">
                  <c:v>62.186694709151261</c:v>
                </c:pt>
                <c:pt idx="61">
                  <c:v>62.450189642442162</c:v>
                </c:pt>
                <c:pt idx="62">
                  <c:v>62.711852780959518</c:v>
                </c:pt>
                <c:pt idx="63">
                  <c:v>62.847130374178036</c:v>
                </c:pt>
                <c:pt idx="64">
                  <c:v>63.088946610380361</c:v>
                </c:pt>
                <c:pt idx="65">
                  <c:v>63.215365011267551</c:v>
                </c:pt>
                <c:pt idx="66">
                  <c:v>63.750117555001822</c:v>
                </c:pt>
                <c:pt idx="67">
                  <c:v>64.2870808369657</c:v>
                </c:pt>
                <c:pt idx="68">
                  <c:v>64.847419607545675</c:v>
                </c:pt>
                <c:pt idx="69">
                  <c:v>65.566380072049384</c:v>
                </c:pt>
                <c:pt idx="70">
                  <c:v>65.839750440029761</c:v>
                </c:pt>
                <c:pt idx="71">
                  <c:v>66.325260768011844</c:v>
                </c:pt>
                <c:pt idx="72">
                  <c:v>67.054390756751644</c:v>
                </c:pt>
                <c:pt idx="73">
                  <c:v>67.605743407662985</c:v>
                </c:pt>
                <c:pt idx="74">
                  <c:v>68.190645844662001</c:v>
                </c:pt>
                <c:pt idx="75">
                  <c:v>68.321878425669851</c:v>
                </c:pt>
                <c:pt idx="76">
                  <c:v>68.365560957734175</c:v>
                </c:pt>
                <c:pt idx="77">
                  <c:v>68.252051814347539</c:v>
                </c:pt>
                <c:pt idx="78">
                  <c:v>67.75033497790254</c:v>
                </c:pt>
                <c:pt idx="79">
                  <c:v>67.275465239833352</c:v>
                </c:pt>
                <c:pt idx="80">
                  <c:v>67.004363800937313</c:v>
                </c:pt>
                <c:pt idx="81">
                  <c:v>66.651717217016483</c:v>
                </c:pt>
                <c:pt idx="82">
                  <c:v>66.370049751200952</c:v>
                </c:pt>
                <c:pt idx="83">
                  <c:v>66.454412352551358</c:v>
                </c:pt>
                <c:pt idx="84">
                  <c:v>66.288888279424526</c:v>
                </c:pt>
                <c:pt idx="85">
                  <c:v>66.263426696852747</c:v>
                </c:pt>
                <c:pt idx="86">
                  <c:v>66.138675111219996</c:v>
                </c:pt>
                <c:pt idx="87">
                  <c:v>65.907496317669995</c:v>
                </c:pt>
                <c:pt idx="88">
                  <c:v>65.717722765702035</c:v>
                </c:pt>
                <c:pt idx="89">
                  <c:v>65.515683984263347</c:v>
                </c:pt>
                <c:pt idx="90">
                  <c:v>65.316486087167974</c:v>
                </c:pt>
                <c:pt idx="91">
                  <c:v>65.109302114329594</c:v>
                </c:pt>
                <c:pt idx="92">
                  <c:v>64.983969879606221</c:v>
                </c:pt>
                <c:pt idx="93">
                  <c:v>65.013958744166942</c:v>
                </c:pt>
                <c:pt idx="94">
                  <c:v>64.972681501371213</c:v>
                </c:pt>
                <c:pt idx="95">
                  <c:v>64.935977937523631</c:v>
                </c:pt>
                <c:pt idx="96">
                  <c:v>64.907868843866893</c:v>
                </c:pt>
                <c:pt idx="97">
                  <c:v>64.903925389866671</c:v>
                </c:pt>
                <c:pt idx="98">
                  <c:v>64.891008888742306</c:v>
                </c:pt>
                <c:pt idx="99">
                  <c:v>64.699680001160132</c:v>
                </c:pt>
                <c:pt idx="100">
                  <c:v>64.893390838158993</c:v>
                </c:pt>
                <c:pt idx="101">
                  <c:v>64.831380012870255</c:v>
                </c:pt>
                <c:pt idx="102">
                  <c:v>64.885902447648249</c:v>
                </c:pt>
                <c:pt idx="103">
                  <c:v>65.181739760980975</c:v>
                </c:pt>
                <c:pt idx="104">
                  <c:v>64.977579994178086</c:v>
                </c:pt>
                <c:pt idx="105">
                  <c:v>65.082305687456596</c:v>
                </c:pt>
                <c:pt idx="106">
                  <c:v>65.082305687456596</c:v>
                </c:pt>
                <c:pt idx="107">
                  <c:v>64.937081022822383</c:v>
                </c:pt>
                <c:pt idx="108">
                  <c:v>65.041950812981511</c:v>
                </c:pt>
                <c:pt idx="109">
                  <c:v>65.133208537520701</c:v>
                </c:pt>
                <c:pt idx="110">
                  <c:v>65.265644835691944</c:v>
                </c:pt>
                <c:pt idx="111">
                  <c:v>65.455227316632389</c:v>
                </c:pt>
                <c:pt idx="112">
                  <c:v>65.484359830294224</c:v>
                </c:pt>
                <c:pt idx="113">
                  <c:v>65.59012967586834</c:v>
                </c:pt>
                <c:pt idx="114">
                  <c:v>65.589198748162858</c:v>
                </c:pt>
                <c:pt idx="115">
                  <c:v>65.546641379107427</c:v>
                </c:pt>
                <c:pt idx="116">
                  <c:v>65.596371726047693</c:v>
                </c:pt>
                <c:pt idx="117">
                  <c:v>65.830282580528632</c:v>
                </c:pt>
                <c:pt idx="118">
                  <c:v>66.074985224309273</c:v>
                </c:pt>
                <c:pt idx="119">
                  <c:v>66.457265529559763</c:v>
                </c:pt>
                <c:pt idx="120">
                  <c:v>66.829106882465339</c:v>
                </c:pt>
                <c:pt idx="121">
                  <c:v>67.016745911389108</c:v>
                </c:pt>
                <c:pt idx="122">
                  <c:v>68.133276242864184</c:v>
                </c:pt>
                <c:pt idx="123">
                  <c:v>69.114026310327361</c:v>
                </c:pt>
                <c:pt idx="124">
                  <c:v>69.848797940635109</c:v>
                </c:pt>
                <c:pt idx="125">
                  <c:v>70.309671895280829</c:v>
                </c:pt>
                <c:pt idx="126">
                  <c:v>71.120372515613212</c:v>
                </c:pt>
                <c:pt idx="127">
                  <c:v>71.350813649345355</c:v>
                </c:pt>
                <c:pt idx="128">
                  <c:v>71.709144852298977</c:v>
                </c:pt>
                <c:pt idx="129">
                  <c:v>72.25874160030196</c:v>
                </c:pt>
                <c:pt idx="130">
                  <c:v>73.080365713713093</c:v>
                </c:pt>
                <c:pt idx="131">
                  <c:v>73.331778915193055</c:v>
                </c:pt>
                <c:pt idx="132">
                  <c:v>73.600557326178304</c:v>
                </c:pt>
                <c:pt idx="133">
                  <c:v>73.592167290751789</c:v>
                </c:pt>
                <c:pt idx="134">
                  <c:v>73.575862152384573</c:v>
                </c:pt>
                <c:pt idx="135">
                  <c:v>74.355202875700243</c:v>
                </c:pt>
                <c:pt idx="136">
                  <c:v>75.081945100465248</c:v>
                </c:pt>
                <c:pt idx="137">
                  <c:v>75.077511777991376</c:v>
                </c:pt>
                <c:pt idx="138">
                  <c:v>74.67734757778841</c:v>
                </c:pt>
                <c:pt idx="139">
                  <c:v>73.941344053542224</c:v>
                </c:pt>
                <c:pt idx="140">
                  <c:v>73.167801978329905</c:v>
                </c:pt>
                <c:pt idx="141">
                  <c:v>72.823896043900817</c:v>
                </c:pt>
                <c:pt idx="142">
                  <c:v>72.616147648914009</c:v>
                </c:pt>
                <c:pt idx="143">
                  <c:v>72.554575775088011</c:v>
                </c:pt>
                <c:pt idx="144">
                  <c:v>72.42665585127807</c:v>
                </c:pt>
                <c:pt idx="145">
                  <c:v>72.293955952683319</c:v>
                </c:pt>
                <c:pt idx="146">
                  <c:v>72.257812538858218</c:v>
                </c:pt>
                <c:pt idx="147">
                  <c:v>72.145080682736818</c:v>
                </c:pt>
                <c:pt idx="148">
                  <c:v>72.021292622131995</c:v>
                </c:pt>
                <c:pt idx="149">
                  <c:v>71.931476237795721</c:v>
                </c:pt>
                <c:pt idx="150">
                  <c:v>71.755207707680043</c:v>
                </c:pt>
                <c:pt idx="151">
                  <c:v>71.778067698003326</c:v>
                </c:pt>
                <c:pt idx="152">
                  <c:v>71.7285593197835</c:v>
                </c:pt>
                <c:pt idx="153">
                  <c:v>71.830132142071079</c:v>
                </c:pt>
                <c:pt idx="154">
                  <c:v>72.00440332212483</c:v>
                </c:pt>
                <c:pt idx="155">
                  <c:v>72.163333451293099</c:v>
                </c:pt>
                <c:pt idx="156">
                  <c:v>72.472494579570466</c:v>
                </c:pt>
                <c:pt idx="157">
                  <c:v>72.234893008728307</c:v>
                </c:pt>
                <c:pt idx="158">
                  <c:v>72.234893008728307</c:v>
                </c:pt>
                <c:pt idx="159">
                  <c:v>72.223782190336223</c:v>
                </c:pt>
                <c:pt idx="160">
                  <c:v>72.461131705377042</c:v>
                </c:pt>
                <c:pt idx="161">
                  <c:v>72.692998200172852</c:v>
                </c:pt>
                <c:pt idx="162">
                  <c:v>73.056614783361312</c:v>
                </c:pt>
                <c:pt idx="163">
                  <c:v>73.541029729048489</c:v>
                </c:pt>
                <c:pt idx="164">
                  <c:v>73.721035813821132</c:v>
                </c:pt>
                <c:pt idx="165">
                  <c:v>73.796448827759292</c:v>
                </c:pt>
                <c:pt idx="166">
                  <c:v>74.141685179279207</c:v>
                </c:pt>
                <c:pt idx="167">
                  <c:v>74.360183268705384</c:v>
                </c:pt>
                <c:pt idx="168">
                  <c:v>74.592968343231448</c:v>
                </c:pt>
                <c:pt idx="169">
                  <c:v>75.004272976514059</c:v>
                </c:pt>
                <c:pt idx="170">
                  <c:v>75.184598010580018</c:v>
                </c:pt>
                <c:pt idx="171">
                  <c:v>75.579383306281912</c:v>
                </c:pt>
                <c:pt idx="172">
                  <c:v>76.196855732620364</c:v>
                </c:pt>
                <c:pt idx="173">
                  <c:v>76.954101847593009</c:v>
                </c:pt>
                <c:pt idx="174">
                  <c:v>77.242227374010838</c:v>
                </c:pt>
                <c:pt idx="175">
                  <c:v>77.605754617964052</c:v>
                </c:pt>
                <c:pt idx="176">
                  <c:v>77.994149262972101</c:v>
                </c:pt>
                <c:pt idx="177">
                  <c:v>78.519476414278799</c:v>
                </c:pt>
                <c:pt idx="178">
                  <c:v>78.541622455839359</c:v>
                </c:pt>
                <c:pt idx="179">
                  <c:v>78.442611289764102</c:v>
                </c:pt>
                <c:pt idx="180">
                  <c:v>78.196100151424659</c:v>
                </c:pt>
                <c:pt idx="181">
                  <c:v>77.659694594526357</c:v>
                </c:pt>
                <c:pt idx="182">
                  <c:v>76.726525510302665</c:v>
                </c:pt>
                <c:pt idx="183">
                  <c:v>75.876965293426878</c:v>
                </c:pt>
                <c:pt idx="184">
                  <c:v>75.496974500692218</c:v>
                </c:pt>
                <c:pt idx="185">
                  <c:v>74.798936867783297</c:v>
                </c:pt>
                <c:pt idx="186">
                  <c:v>74.266739367684664</c:v>
                </c:pt>
                <c:pt idx="187">
                  <c:v>74.212180104134063</c:v>
                </c:pt>
                <c:pt idx="188">
                  <c:v>73.783113489982838</c:v>
                </c:pt>
                <c:pt idx="189">
                  <c:v>73.416135503218968</c:v>
                </c:pt>
                <c:pt idx="190">
                  <c:v>72.992088045167449</c:v>
                </c:pt>
                <c:pt idx="191">
                  <c:v>72.036267327828867</c:v>
                </c:pt>
                <c:pt idx="192">
                  <c:v>71.552913154307134</c:v>
                </c:pt>
                <c:pt idx="193">
                  <c:v>70.811139268350544</c:v>
                </c:pt>
                <c:pt idx="194">
                  <c:v>70.420876119262147</c:v>
                </c:pt>
                <c:pt idx="195">
                  <c:v>70.168154971283258</c:v>
                </c:pt>
                <c:pt idx="196">
                  <c:v>70.025702056258126</c:v>
                </c:pt>
                <c:pt idx="197">
                  <c:v>69.812582066155841</c:v>
                </c:pt>
                <c:pt idx="198">
                  <c:v>69.723358826932753</c:v>
                </c:pt>
                <c:pt idx="199">
                  <c:v>69.394758757962805</c:v>
                </c:pt>
                <c:pt idx="200">
                  <c:v>69.226459375068686</c:v>
                </c:pt>
                <c:pt idx="201">
                  <c:v>69.382950077637162</c:v>
                </c:pt>
                <c:pt idx="202">
                  <c:v>69.448504251604348</c:v>
                </c:pt>
                <c:pt idx="203">
                  <c:v>69.583545290320771</c:v>
                </c:pt>
                <c:pt idx="204">
                  <c:v>69.767479825944719</c:v>
                </c:pt>
                <c:pt idx="205">
                  <c:v>69.881111784677088</c:v>
                </c:pt>
                <c:pt idx="206">
                  <c:v>70.005661130062478</c:v>
                </c:pt>
                <c:pt idx="207">
                  <c:v>70.427468268647715</c:v>
                </c:pt>
                <c:pt idx="208">
                  <c:v>70.567904624247717</c:v>
                </c:pt>
                <c:pt idx="209">
                  <c:v>71.628272383576459</c:v>
                </c:pt>
                <c:pt idx="210">
                  <c:v>71.628272383576459</c:v>
                </c:pt>
                <c:pt idx="211">
                  <c:v>71.7978135112524</c:v>
                </c:pt>
                <c:pt idx="212">
                  <c:v>72.003035059507127</c:v>
                </c:pt>
                <c:pt idx="213">
                  <c:v>72.200728883138169</c:v>
                </c:pt>
                <c:pt idx="214">
                  <c:v>72.553405826489936</c:v>
                </c:pt>
                <c:pt idx="215">
                  <c:v>72.620020825961547</c:v>
                </c:pt>
                <c:pt idx="216">
                  <c:v>72.998299465676411</c:v>
                </c:pt>
                <c:pt idx="217">
                  <c:v>73.444531538898929</c:v>
                </c:pt>
                <c:pt idx="218">
                  <c:v>73.986171167856185</c:v>
                </c:pt>
                <c:pt idx="219">
                  <c:v>74.5719390382353</c:v>
                </c:pt>
                <c:pt idx="220">
                  <c:v>74.955089680435023</c:v>
                </c:pt>
                <c:pt idx="221">
                  <c:v>75.439370437631297</c:v>
                </c:pt>
                <c:pt idx="222">
                  <c:v>75.654560641179174</c:v>
                </c:pt>
                <c:pt idx="223">
                  <c:v>76.229003259830307</c:v>
                </c:pt>
                <c:pt idx="224">
                  <c:v>76.810398314956529</c:v>
                </c:pt>
                <c:pt idx="225">
                  <c:v>77.73311129341414</c:v>
                </c:pt>
                <c:pt idx="226">
                  <c:v>78.411215647878834</c:v>
                </c:pt>
                <c:pt idx="227">
                  <c:v>79.224566547095733</c:v>
                </c:pt>
                <c:pt idx="228">
                  <c:v>80.304620120857919</c:v>
                </c:pt>
                <c:pt idx="229">
                  <c:v>81.180403541599503</c:v>
                </c:pt>
                <c:pt idx="230">
                  <c:v>82.391300003506601</c:v>
                </c:pt>
                <c:pt idx="231">
                  <c:v>82.619331418969125</c:v>
                </c:pt>
                <c:pt idx="232">
                  <c:v>82.836324433928866</c:v>
                </c:pt>
                <c:pt idx="233">
                  <c:v>83.10152382132712</c:v>
                </c:pt>
                <c:pt idx="234">
                  <c:v>83.139615857155292</c:v>
                </c:pt>
                <c:pt idx="235">
                  <c:v>83.451424741495231</c:v>
                </c:pt>
                <c:pt idx="236">
                  <c:v>83.289581824449442</c:v>
                </c:pt>
                <c:pt idx="237">
                  <c:v>83.154776722515436</c:v>
                </c:pt>
                <c:pt idx="238">
                  <c:v>82.701641971940163</c:v>
                </c:pt>
                <c:pt idx="239">
                  <c:v>82.220245152944102</c:v>
                </c:pt>
                <c:pt idx="240">
                  <c:v>82.35325545455801</c:v>
                </c:pt>
                <c:pt idx="241">
                  <c:v>82.126488815055069</c:v>
                </c:pt>
                <c:pt idx="242">
                  <c:v>82.045175650688989</c:v>
                </c:pt>
                <c:pt idx="243">
                  <c:v>82.045856389711759</c:v>
                </c:pt>
                <c:pt idx="244">
                  <c:v>81.910594502562262</c:v>
                </c:pt>
                <c:pt idx="245">
                  <c:v>81.799983585700986</c:v>
                </c:pt>
                <c:pt idx="246">
                  <c:v>81.918046165247148</c:v>
                </c:pt>
                <c:pt idx="247">
                  <c:v>82.024437365379498</c:v>
                </c:pt>
                <c:pt idx="248">
                  <c:v>81.964706925766166</c:v>
                </c:pt>
                <c:pt idx="249">
                  <c:v>81.985859780590289</c:v>
                </c:pt>
                <c:pt idx="250">
                  <c:v>81.736253261405054</c:v>
                </c:pt>
                <c:pt idx="251">
                  <c:v>81.520727157704144</c:v>
                </c:pt>
                <c:pt idx="252">
                  <c:v>81.582452232384398</c:v>
                </c:pt>
                <c:pt idx="253">
                  <c:v>81.656950523056025</c:v>
                </c:pt>
                <c:pt idx="254">
                  <c:v>81.851354734188433</c:v>
                </c:pt>
                <c:pt idx="255">
                  <c:v>81.942107006317897</c:v>
                </c:pt>
                <c:pt idx="256">
                  <c:v>82.00463004935402</c:v>
                </c:pt>
                <c:pt idx="257">
                  <c:v>82.335060965170186</c:v>
                </c:pt>
                <c:pt idx="258">
                  <c:v>82.467340085148578</c:v>
                </c:pt>
                <c:pt idx="259">
                  <c:v>82.547146861469443</c:v>
                </c:pt>
                <c:pt idx="260">
                  <c:v>82.701494821373515</c:v>
                </c:pt>
                <c:pt idx="261">
                  <c:v>82.649904720988602</c:v>
                </c:pt>
                <c:pt idx="262">
                  <c:v>82.649904720988573</c:v>
                </c:pt>
                <c:pt idx="263">
                  <c:v>82.510843077091977</c:v>
                </c:pt>
                <c:pt idx="264">
                  <c:v>82.370082160516745</c:v>
                </c:pt>
                <c:pt idx="265">
                  <c:v>82.320385848988806</c:v>
                </c:pt>
                <c:pt idx="266">
                  <c:v>82.151198784521881</c:v>
                </c:pt>
                <c:pt idx="267">
                  <c:v>82.146069482919813</c:v>
                </c:pt>
                <c:pt idx="268">
                  <c:v>82.14926293945949</c:v>
                </c:pt>
                <c:pt idx="269">
                  <c:v>82.149114315901869</c:v>
                </c:pt>
                <c:pt idx="270">
                  <c:v>82.305389619872216</c:v>
                </c:pt>
                <c:pt idx="271">
                  <c:v>82.405905662657503</c:v>
                </c:pt>
                <c:pt idx="272">
                  <c:v>82.783786499339669</c:v>
                </c:pt>
                <c:pt idx="273">
                  <c:v>83.180229170235961</c:v>
                </c:pt>
                <c:pt idx="274">
                  <c:v>83.570361622054264</c:v>
                </c:pt>
                <c:pt idx="275">
                  <c:v>83.813057367207165</c:v>
                </c:pt>
                <c:pt idx="276">
                  <c:v>84.025920384563904</c:v>
                </c:pt>
                <c:pt idx="277">
                  <c:v>84.300969982970997</c:v>
                </c:pt>
                <c:pt idx="278">
                  <c:v>84.689440261761021</c:v>
                </c:pt>
                <c:pt idx="279">
                  <c:v>84.911573957386935</c:v>
                </c:pt>
                <c:pt idx="280">
                  <c:v>85.254311393106619</c:v>
                </c:pt>
                <c:pt idx="281">
                  <c:v>85.38154107947112</c:v>
                </c:pt>
                <c:pt idx="282">
                  <c:v>85.259057013755523</c:v>
                </c:pt>
                <c:pt idx="283">
                  <c:v>85.406353937646017</c:v>
                </c:pt>
                <c:pt idx="284">
                  <c:v>85.23063465709356</c:v>
                </c:pt>
                <c:pt idx="285">
                  <c:v>85.150014816499379</c:v>
                </c:pt>
                <c:pt idx="286">
                  <c:v>85.113018044345282</c:v>
                </c:pt>
                <c:pt idx="287">
                  <c:v>84.746477543911197</c:v>
                </c:pt>
                <c:pt idx="288">
                  <c:v>84.738784548987624</c:v>
                </c:pt>
                <c:pt idx="289">
                  <c:v>84.538124501447129</c:v>
                </c:pt>
                <c:pt idx="290">
                  <c:v>84.236715599819874</c:v>
                </c:pt>
                <c:pt idx="291">
                  <c:v>83.215972262002765</c:v>
                </c:pt>
                <c:pt idx="292">
                  <c:v>82.139429769349547</c:v>
                </c:pt>
                <c:pt idx="293">
                  <c:v>81.291075037183404</c:v>
                </c:pt>
                <c:pt idx="294">
                  <c:v>80.901098009656593</c:v>
                </c:pt>
                <c:pt idx="295">
                  <c:v>80.832679422419588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Longdata!$E$215:$E$527</c:f>
              <c:numCache>
                <c:formatCode>#,##0.00</c:formatCode>
                <c:ptCount val="313"/>
                <c:pt idx="0">
                  <c:v>42.583231820477415</c:v>
                </c:pt>
                <c:pt idx="1">
                  <c:v>42.583231820477415</c:v>
                </c:pt>
                <c:pt idx="2">
                  <c:v>42.361997632276932</c:v>
                </c:pt>
                <c:pt idx="3">
                  <c:v>42.312764617221546</c:v>
                </c:pt>
                <c:pt idx="4">
                  <c:v>42.21232360605471</c:v>
                </c:pt>
                <c:pt idx="5">
                  <c:v>42.251424580590509</c:v>
                </c:pt>
                <c:pt idx="6">
                  <c:v>42.404662144487233</c:v>
                </c:pt>
                <c:pt idx="7">
                  <c:v>42.619025237742655</c:v>
                </c:pt>
                <c:pt idx="8">
                  <c:v>42.66950656765033</c:v>
                </c:pt>
                <c:pt idx="9">
                  <c:v>42.47886359025879</c:v>
                </c:pt>
                <c:pt idx="10">
                  <c:v>42.600093679683937</c:v>
                </c:pt>
                <c:pt idx="11">
                  <c:v>42.482282948025507</c:v>
                </c:pt>
                <c:pt idx="12">
                  <c:v>42.803913060320781</c:v>
                </c:pt>
                <c:pt idx="13">
                  <c:v>42.952214246951719</c:v>
                </c:pt>
                <c:pt idx="14">
                  <c:v>42.945228931921449</c:v>
                </c:pt>
                <c:pt idx="15">
                  <c:v>43.333736549667151</c:v>
                </c:pt>
                <c:pt idx="16">
                  <c:v>43.217474109142579</c:v>
                </c:pt>
                <c:pt idx="17">
                  <c:v>43.45748080851854</c:v>
                </c:pt>
                <c:pt idx="18">
                  <c:v>43.487123411980811</c:v>
                </c:pt>
                <c:pt idx="19">
                  <c:v>43.375039503048356</c:v>
                </c:pt>
                <c:pt idx="20">
                  <c:v>43.552668159752891</c:v>
                </c:pt>
                <c:pt idx="21">
                  <c:v>43.790051823799089</c:v>
                </c:pt>
                <c:pt idx="22">
                  <c:v>43.638654032016987</c:v>
                </c:pt>
                <c:pt idx="23">
                  <c:v>43.450339483625726</c:v>
                </c:pt>
                <c:pt idx="24">
                  <c:v>43.416776817167587</c:v>
                </c:pt>
                <c:pt idx="25">
                  <c:v>43.581268123015882</c:v>
                </c:pt>
                <c:pt idx="26">
                  <c:v>43.935124665305949</c:v>
                </c:pt>
                <c:pt idx="27">
                  <c:v>44.032608090736694</c:v>
                </c:pt>
                <c:pt idx="28">
                  <c:v>44.024034107542349</c:v>
                </c:pt>
                <c:pt idx="29">
                  <c:v>42.981410447736721</c:v>
                </c:pt>
                <c:pt idx="30">
                  <c:v>42.009735191820802</c:v>
                </c:pt>
                <c:pt idx="31">
                  <c:v>42.008863224834947</c:v>
                </c:pt>
                <c:pt idx="32">
                  <c:v>42.055374934117353</c:v>
                </c:pt>
                <c:pt idx="33">
                  <c:v>42.171606831726024</c:v>
                </c:pt>
                <c:pt idx="34">
                  <c:v>42.742629526432147</c:v>
                </c:pt>
                <c:pt idx="35">
                  <c:v>42.45889981030831</c:v>
                </c:pt>
                <c:pt idx="36">
                  <c:v>42.586220504873609</c:v>
                </c:pt>
                <c:pt idx="37">
                  <c:v>42.752185901514359</c:v>
                </c:pt>
                <c:pt idx="38">
                  <c:v>42.587924243815237</c:v>
                </c:pt>
                <c:pt idx="39">
                  <c:v>43.019428510595013</c:v>
                </c:pt>
                <c:pt idx="40">
                  <c:v>43.098574523330555</c:v>
                </c:pt>
                <c:pt idx="41">
                  <c:v>43.278234758365059</c:v>
                </c:pt>
                <c:pt idx="42">
                  <c:v>43.209081159724775</c:v>
                </c:pt>
                <c:pt idx="43">
                  <c:v>43.224881463974974</c:v>
                </c:pt>
                <c:pt idx="44">
                  <c:v>43.449679514835637</c:v>
                </c:pt>
                <c:pt idx="45">
                  <c:v>43.35504692095374</c:v>
                </c:pt>
                <c:pt idx="46">
                  <c:v>43.542627789001067</c:v>
                </c:pt>
                <c:pt idx="47">
                  <c:v>43.513267395843883</c:v>
                </c:pt>
                <c:pt idx="48">
                  <c:v>43.590339094878459</c:v>
                </c:pt>
                <c:pt idx="49">
                  <c:v>43.716187623446402</c:v>
                </c:pt>
                <c:pt idx="50">
                  <c:v>43.820008739827912</c:v>
                </c:pt>
                <c:pt idx="51">
                  <c:v>43.830813319036281</c:v>
                </c:pt>
                <c:pt idx="52">
                  <c:v>43.790620885982648</c:v>
                </c:pt>
                <c:pt idx="53">
                  <c:v>43.713396671566692</c:v>
                </c:pt>
                <c:pt idx="54">
                  <c:v>43.713396671566692</c:v>
                </c:pt>
                <c:pt idx="55">
                  <c:v>43.593134544850109</c:v>
                </c:pt>
                <c:pt idx="56">
                  <c:v>43.558915472533627</c:v>
                </c:pt>
                <c:pt idx="57">
                  <c:v>43.442487844028918</c:v>
                </c:pt>
                <c:pt idx="58">
                  <c:v>43.510993807590104</c:v>
                </c:pt>
                <c:pt idx="59">
                  <c:v>43.350715170343094</c:v>
                </c:pt>
                <c:pt idx="60">
                  <c:v>43.39097660550447</c:v>
                </c:pt>
                <c:pt idx="61">
                  <c:v>43.683695872667677</c:v>
                </c:pt>
                <c:pt idx="62">
                  <c:v>43.614227864673829</c:v>
                </c:pt>
                <c:pt idx="63">
                  <c:v>44.048266186899518</c:v>
                </c:pt>
                <c:pt idx="64">
                  <c:v>44.631501377344023</c:v>
                </c:pt>
                <c:pt idx="65">
                  <c:v>44.62867650429137</c:v>
                </c:pt>
                <c:pt idx="66">
                  <c:v>45.052968197628701</c:v>
                </c:pt>
                <c:pt idx="67">
                  <c:v>45.305562566153583</c:v>
                </c:pt>
                <c:pt idx="68">
                  <c:v>45.361149913797931</c:v>
                </c:pt>
                <c:pt idx="69">
                  <c:v>45.517346364063783</c:v>
                </c:pt>
                <c:pt idx="70">
                  <c:v>45.315976960092215</c:v>
                </c:pt>
                <c:pt idx="71">
                  <c:v>45.593511567041645</c:v>
                </c:pt>
                <c:pt idx="72">
                  <c:v>45.701673500921324</c:v>
                </c:pt>
                <c:pt idx="73">
                  <c:v>46.01823631465777</c:v>
                </c:pt>
                <c:pt idx="74">
                  <c:v>46.31658966940401</c:v>
                </c:pt>
                <c:pt idx="75">
                  <c:v>46.266967471224113</c:v>
                </c:pt>
                <c:pt idx="76">
                  <c:v>46.287997276994503</c:v>
                </c:pt>
                <c:pt idx="77">
                  <c:v>46.21169595993161</c:v>
                </c:pt>
                <c:pt idx="78">
                  <c:v>45.842188755918045</c:v>
                </c:pt>
                <c:pt idx="79">
                  <c:v>45.572290832781292</c:v>
                </c:pt>
                <c:pt idx="80">
                  <c:v>45.396383011793851</c:v>
                </c:pt>
                <c:pt idx="81">
                  <c:v>44.913027673331378</c:v>
                </c:pt>
                <c:pt idx="82">
                  <c:v>44.979430552208974</c:v>
                </c:pt>
                <c:pt idx="83">
                  <c:v>45.094881940714053</c:v>
                </c:pt>
                <c:pt idx="84">
                  <c:v>44.918900730828604</c:v>
                </c:pt>
                <c:pt idx="85">
                  <c:v>45.284356130524756</c:v>
                </c:pt>
                <c:pt idx="86">
                  <c:v>45.25088888022961</c:v>
                </c:pt>
                <c:pt idx="87">
                  <c:v>44.72939117968437</c:v>
                </c:pt>
                <c:pt idx="88">
                  <c:v>44.97198672032836</c:v>
                </c:pt>
                <c:pt idx="89">
                  <c:v>44.895029009404134</c:v>
                </c:pt>
                <c:pt idx="90">
                  <c:v>44.614782774010045</c:v>
                </c:pt>
                <c:pt idx="91">
                  <c:v>44.629932104419261</c:v>
                </c:pt>
                <c:pt idx="92">
                  <c:v>44.087567153123111</c:v>
                </c:pt>
                <c:pt idx="93">
                  <c:v>43.805471066333993</c:v>
                </c:pt>
                <c:pt idx="94">
                  <c:v>44.171268123975985</c:v>
                </c:pt>
                <c:pt idx="95">
                  <c:v>44.2103947820031</c:v>
                </c:pt>
                <c:pt idx="96">
                  <c:v>44.344079507084707</c:v>
                </c:pt>
                <c:pt idx="97">
                  <c:v>44.372010410530933</c:v>
                </c:pt>
                <c:pt idx="98">
                  <c:v>44.332930717253582</c:v>
                </c:pt>
                <c:pt idx="99">
                  <c:v>44.475225429100689</c:v>
                </c:pt>
                <c:pt idx="100">
                  <c:v>44.774585753137572</c:v>
                </c:pt>
                <c:pt idx="101">
                  <c:v>45.045098544826793</c:v>
                </c:pt>
                <c:pt idx="102">
                  <c:v>44.64050110722831</c:v>
                </c:pt>
                <c:pt idx="103">
                  <c:v>44.877835438057559</c:v>
                </c:pt>
                <c:pt idx="104">
                  <c:v>44.568079247303601</c:v>
                </c:pt>
                <c:pt idx="105">
                  <c:v>43.824941200556673</c:v>
                </c:pt>
                <c:pt idx="106">
                  <c:v>43.824941200556673</c:v>
                </c:pt>
                <c:pt idx="107">
                  <c:v>44.416745866690512</c:v>
                </c:pt>
                <c:pt idx="108">
                  <c:v>44.632297487540328</c:v>
                </c:pt>
                <c:pt idx="109">
                  <c:v>44.56027875379943</c:v>
                </c:pt>
                <c:pt idx="110">
                  <c:v>45.025353567417092</c:v>
                </c:pt>
                <c:pt idx="111">
                  <c:v>44.955897225194683</c:v>
                </c:pt>
                <c:pt idx="112">
                  <c:v>44.78810036442475</c:v>
                </c:pt>
                <c:pt idx="113">
                  <c:v>44.89242579315345</c:v>
                </c:pt>
                <c:pt idx="114">
                  <c:v>44.691406169798164</c:v>
                </c:pt>
                <c:pt idx="115">
                  <c:v>45.515614892041143</c:v>
                </c:pt>
                <c:pt idx="116">
                  <c:v>45.983954371250235</c:v>
                </c:pt>
                <c:pt idx="117">
                  <c:v>46.112894299169753</c:v>
                </c:pt>
                <c:pt idx="118">
                  <c:v>46.230051142398203</c:v>
                </c:pt>
                <c:pt idx="119">
                  <c:v>45.219975078462959</c:v>
                </c:pt>
                <c:pt idx="120">
                  <c:v>45.064030530562242</c:v>
                </c:pt>
                <c:pt idx="121">
                  <c:v>45.664872103144475</c:v>
                </c:pt>
                <c:pt idx="122">
                  <c:v>45.955006326808956</c:v>
                </c:pt>
                <c:pt idx="123">
                  <c:v>46.601146160834602</c:v>
                </c:pt>
                <c:pt idx="124">
                  <c:v>46.901410217001441</c:v>
                </c:pt>
                <c:pt idx="125">
                  <c:v>46.682151700396695</c:v>
                </c:pt>
                <c:pt idx="126">
                  <c:v>47.25286549626562</c:v>
                </c:pt>
                <c:pt idx="127">
                  <c:v>47.250158546613214</c:v>
                </c:pt>
                <c:pt idx="128">
                  <c:v>47.479382279030013</c:v>
                </c:pt>
                <c:pt idx="129">
                  <c:v>47.953433975219461</c:v>
                </c:pt>
                <c:pt idx="130">
                  <c:v>48.714682242280411</c:v>
                </c:pt>
                <c:pt idx="131">
                  <c:v>49.257178633632712</c:v>
                </c:pt>
                <c:pt idx="132">
                  <c:v>49.416750623782001</c:v>
                </c:pt>
                <c:pt idx="133">
                  <c:v>49.674866797753431</c:v>
                </c:pt>
                <c:pt idx="134">
                  <c:v>49.443216967797909</c:v>
                </c:pt>
                <c:pt idx="135">
                  <c:v>49.996331941304128</c:v>
                </c:pt>
                <c:pt idx="136">
                  <c:v>50.14830209803025</c:v>
                </c:pt>
                <c:pt idx="137">
                  <c:v>50.096749931747702</c:v>
                </c:pt>
                <c:pt idx="138">
                  <c:v>49.836042576867655</c:v>
                </c:pt>
                <c:pt idx="139">
                  <c:v>49.304662179090506</c:v>
                </c:pt>
                <c:pt idx="140">
                  <c:v>49.059797906572271</c:v>
                </c:pt>
                <c:pt idx="141">
                  <c:v>48.971334724403349</c:v>
                </c:pt>
                <c:pt idx="142">
                  <c:v>48.99056052902997</c:v>
                </c:pt>
                <c:pt idx="143">
                  <c:v>48.940535895507104</c:v>
                </c:pt>
                <c:pt idx="144">
                  <c:v>48.802306409637481</c:v>
                </c:pt>
                <c:pt idx="145">
                  <c:v>48.757773763009226</c:v>
                </c:pt>
                <c:pt idx="146">
                  <c:v>48.7402687528716</c:v>
                </c:pt>
                <c:pt idx="147">
                  <c:v>48.743322076346217</c:v>
                </c:pt>
                <c:pt idx="148">
                  <c:v>48.844727341719448</c:v>
                </c:pt>
                <c:pt idx="149">
                  <c:v>48.716353450604636</c:v>
                </c:pt>
                <c:pt idx="150">
                  <c:v>48.485875285552304</c:v>
                </c:pt>
                <c:pt idx="151">
                  <c:v>48.377044711885866</c:v>
                </c:pt>
                <c:pt idx="152">
                  <c:v>48.3095727894015</c:v>
                </c:pt>
                <c:pt idx="153">
                  <c:v>48.354214411909858</c:v>
                </c:pt>
                <c:pt idx="154">
                  <c:v>48.574240835259147</c:v>
                </c:pt>
                <c:pt idx="155">
                  <c:v>48.862633403508653</c:v>
                </c:pt>
                <c:pt idx="156">
                  <c:v>49.248916314430588</c:v>
                </c:pt>
                <c:pt idx="157">
                  <c:v>50.814170055347631</c:v>
                </c:pt>
                <c:pt idx="158">
                  <c:v>50.814170055347631</c:v>
                </c:pt>
                <c:pt idx="159">
                  <c:v>50.325680411392383</c:v>
                </c:pt>
                <c:pt idx="160">
                  <c:v>50.652660621537954</c:v>
                </c:pt>
                <c:pt idx="161">
                  <c:v>50.648726768768071</c:v>
                </c:pt>
                <c:pt idx="162">
                  <c:v>50.619933916343896</c:v>
                </c:pt>
                <c:pt idx="163">
                  <c:v>51.295815905697879</c:v>
                </c:pt>
                <c:pt idx="164">
                  <c:v>51.136169403516107</c:v>
                </c:pt>
                <c:pt idx="165">
                  <c:v>51.583807937626659</c:v>
                </c:pt>
                <c:pt idx="166">
                  <c:v>51.999078107732345</c:v>
                </c:pt>
                <c:pt idx="167">
                  <c:v>52.313316173759404</c:v>
                </c:pt>
                <c:pt idx="168">
                  <c:v>53.634169581084606</c:v>
                </c:pt>
                <c:pt idx="169">
                  <c:v>54.478829937046889</c:v>
                </c:pt>
                <c:pt idx="170">
                  <c:v>55.20549330401888</c:v>
                </c:pt>
                <c:pt idx="171">
                  <c:v>56.051310982709524</c:v>
                </c:pt>
                <c:pt idx="172">
                  <c:v>56.294116593686212</c:v>
                </c:pt>
                <c:pt idx="173">
                  <c:v>56.663247627040462</c:v>
                </c:pt>
                <c:pt idx="174">
                  <c:v>56.693405027141658</c:v>
                </c:pt>
                <c:pt idx="175">
                  <c:v>57.065831057195098</c:v>
                </c:pt>
                <c:pt idx="176">
                  <c:v>57.446481349305571</c:v>
                </c:pt>
                <c:pt idx="177">
                  <c:v>58.055141186840594</c:v>
                </c:pt>
                <c:pt idx="178">
                  <c:v>58.409859559320978</c:v>
                </c:pt>
                <c:pt idx="179">
                  <c:v>58.681124195891009</c:v>
                </c:pt>
                <c:pt idx="180">
                  <c:v>58.703287821219021</c:v>
                </c:pt>
                <c:pt idx="181">
                  <c:v>58.771868430763149</c:v>
                </c:pt>
                <c:pt idx="182">
                  <c:v>58.545386347931689</c:v>
                </c:pt>
                <c:pt idx="183">
                  <c:v>57.563983269879472</c:v>
                </c:pt>
                <c:pt idx="184">
                  <c:v>56.594313438729436</c:v>
                </c:pt>
                <c:pt idx="185">
                  <c:v>55.13402051860848</c:v>
                </c:pt>
                <c:pt idx="186">
                  <c:v>55.236747067870141</c:v>
                </c:pt>
                <c:pt idx="187">
                  <c:v>55.717389155796731</c:v>
                </c:pt>
                <c:pt idx="188">
                  <c:v>56.045518760394799</c:v>
                </c:pt>
                <c:pt idx="189">
                  <c:v>55.860351617802259</c:v>
                </c:pt>
                <c:pt idx="190">
                  <c:v>55.780110691276469</c:v>
                </c:pt>
                <c:pt idx="191">
                  <c:v>55.411943990266138</c:v>
                </c:pt>
                <c:pt idx="192">
                  <c:v>55.483528791228522</c:v>
                </c:pt>
                <c:pt idx="193">
                  <c:v>55.690537335302608</c:v>
                </c:pt>
                <c:pt idx="194">
                  <c:v>56.207411167540521</c:v>
                </c:pt>
                <c:pt idx="195">
                  <c:v>57.200754166637658</c:v>
                </c:pt>
                <c:pt idx="196">
                  <c:v>58.066592653318615</c:v>
                </c:pt>
                <c:pt idx="197">
                  <c:v>58.701603100816719</c:v>
                </c:pt>
                <c:pt idx="198">
                  <c:v>58.620544915430891</c:v>
                </c:pt>
                <c:pt idx="199">
                  <c:v>58.036207237776807</c:v>
                </c:pt>
                <c:pt idx="200">
                  <c:v>57.398121286269706</c:v>
                </c:pt>
                <c:pt idx="201">
                  <c:v>57.797496354362146</c:v>
                </c:pt>
                <c:pt idx="202">
                  <c:v>57.266891538012615</c:v>
                </c:pt>
                <c:pt idx="203">
                  <c:v>58.04996963806822</c:v>
                </c:pt>
                <c:pt idx="204">
                  <c:v>58.17597527124942</c:v>
                </c:pt>
                <c:pt idx="205">
                  <c:v>57.73101147561885</c:v>
                </c:pt>
                <c:pt idx="206">
                  <c:v>58.288279890785567</c:v>
                </c:pt>
                <c:pt idx="207">
                  <c:v>57.866039570577641</c:v>
                </c:pt>
                <c:pt idx="208">
                  <c:v>57.880015020619304</c:v>
                </c:pt>
                <c:pt idx="209">
                  <c:v>59.75747881242485</c:v>
                </c:pt>
                <c:pt idx="210">
                  <c:v>59.75747881242485</c:v>
                </c:pt>
                <c:pt idx="211">
                  <c:v>59.269962008952959</c:v>
                </c:pt>
                <c:pt idx="212">
                  <c:v>59.319381927864669</c:v>
                </c:pt>
                <c:pt idx="213">
                  <c:v>59.426707162882842</c:v>
                </c:pt>
                <c:pt idx="214">
                  <c:v>60.099568429537371</c:v>
                </c:pt>
                <c:pt idx="215">
                  <c:v>60.1318805789941</c:v>
                </c:pt>
                <c:pt idx="216">
                  <c:v>60.502281420507472</c:v>
                </c:pt>
                <c:pt idx="217">
                  <c:v>60.692365776109533</c:v>
                </c:pt>
                <c:pt idx="218">
                  <c:v>60.442533768164608</c:v>
                </c:pt>
                <c:pt idx="219">
                  <c:v>61.178302493184532</c:v>
                </c:pt>
                <c:pt idx="220">
                  <c:v>60.902266311921956</c:v>
                </c:pt>
                <c:pt idx="221">
                  <c:v>60.74266656874827</c:v>
                </c:pt>
                <c:pt idx="222">
                  <c:v>60.942159717336345</c:v>
                </c:pt>
                <c:pt idx="223">
                  <c:v>60.347322037174877</c:v>
                </c:pt>
                <c:pt idx="224">
                  <c:v>61.177794215504534</c:v>
                </c:pt>
                <c:pt idx="225">
                  <c:v>62.483962500661889</c:v>
                </c:pt>
                <c:pt idx="226">
                  <c:v>62.549442806552925</c:v>
                </c:pt>
                <c:pt idx="227">
                  <c:v>63.593085249406336</c:v>
                </c:pt>
                <c:pt idx="228">
                  <c:v>65.80756310624686</c:v>
                </c:pt>
                <c:pt idx="229">
                  <c:v>65.912566452246807</c:v>
                </c:pt>
                <c:pt idx="230">
                  <c:v>66.985792590358628</c:v>
                </c:pt>
                <c:pt idx="231">
                  <c:v>67.233810086007992</c:v>
                </c:pt>
                <c:pt idx="232">
                  <c:v>66.644713488640235</c:v>
                </c:pt>
                <c:pt idx="233">
                  <c:v>66.919647647056522</c:v>
                </c:pt>
                <c:pt idx="234">
                  <c:v>66.691977869393199</c:v>
                </c:pt>
                <c:pt idx="235">
                  <c:v>66.775978392593771</c:v>
                </c:pt>
                <c:pt idx="236">
                  <c:v>67.050753692139367</c:v>
                </c:pt>
                <c:pt idx="237">
                  <c:v>67.058852555001579</c:v>
                </c:pt>
                <c:pt idx="238">
                  <c:v>66.809946022577208</c:v>
                </c:pt>
                <c:pt idx="239">
                  <c:v>66.336678250829721</c:v>
                </c:pt>
                <c:pt idx="240">
                  <c:v>66.026902103387272</c:v>
                </c:pt>
                <c:pt idx="241">
                  <c:v>65.59785239596431</c:v>
                </c:pt>
                <c:pt idx="242">
                  <c:v>65.153995580149228</c:v>
                </c:pt>
                <c:pt idx="243">
                  <c:v>64.582480803767524</c:v>
                </c:pt>
                <c:pt idx="244">
                  <c:v>63.910170731068284</c:v>
                </c:pt>
                <c:pt idx="245">
                  <c:v>63.797808794183126</c:v>
                </c:pt>
                <c:pt idx="246">
                  <c:v>63.805687022729614</c:v>
                </c:pt>
                <c:pt idx="247">
                  <c:v>63.913461589532837</c:v>
                </c:pt>
                <c:pt idx="248">
                  <c:v>64.210151331553675</c:v>
                </c:pt>
                <c:pt idx="249">
                  <c:v>64.124459448477907</c:v>
                </c:pt>
                <c:pt idx="250">
                  <c:v>63.900610152661258</c:v>
                </c:pt>
                <c:pt idx="251">
                  <c:v>64.050999246239911</c:v>
                </c:pt>
                <c:pt idx="252">
                  <c:v>64.025914850293745</c:v>
                </c:pt>
                <c:pt idx="253">
                  <c:v>64.271550844560409</c:v>
                </c:pt>
                <c:pt idx="254">
                  <c:v>64.539944803562506</c:v>
                </c:pt>
                <c:pt idx="255">
                  <c:v>64.449530607614236</c:v>
                </c:pt>
                <c:pt idx="256">
                  <c:v>64.68564560481812</c:v>
                </c:pt>
                <c:pt idx="257">
                  <c:v>64.684157774538718</c:v>
                </c:pt>
                <c:pt idx="258">
                  <c:v>64.826775603057044</c:v>
                </c:pt>
                <c:pt idx="259">
                  <c:v>64.824843701361232</c:v>
                </c:pt>
                <c:pt idx="260">
                  <c:v>64.679209018239902</c:v>
                </c:pt>
                <c:pt idx="261">
                  <c:v>64.519312781547754</c:v>
                </c:pt>
                <c:pt idx="262">
                  <c:v>64.51931278154774</c:v>
                </c:pt>
                <c:pt idx="263">
                  <c:v>64.978312185640377</c:v>
                </c:pt>
                <c:pt idx="264">
                  <c:v>64.624228471817602</c:v>
                </c:pt>
                <c:pt idx="265">
                  <c:v>64.620146461574436</c:v>
                </c:pt>
                <c:pt idx="266">
                  <c:v>64.799055856667195</c:v>
                </c:pt>
                <c:pt idx="267">
                  <c:v>64.445958847377383</c:v>
                </c:pt>
                <c:pt idx="268">
                  <c:v>64.513321816392207</c:v>
                </c:pt>
                <c:pt idx="269">
                  <c:v>64.273528485445809</c:v>
                </c:pt>
                <c:pt idx="270">
                  <c:v>64.112764289807089</c:v>
                </c:pt>
                <c:pt idx="271">
                  <c:v>64.561129433547421</c:v>
                </c:pt>
                <c:pt idx="272">
                  <c:v>64.801243221227807</c:v>
                </c:pt>
                <c:pt idx="273">
                  <c:v>65.352167165037713</c:v>
                </c:pt>
                <c:pt idx="274">
                  <c:v>66.165724404456626</c:v>
                </c:pt>
                <c:pt idx="275">
                  <c:v>66.198046567642734</c:v>
                </c:pt>
                <c:pt idx="276">
                  <c:v>66.480677184713031</c:v>
                </c:pt>
                <c:pt idx="277">
                  <c:v>66.626884578100416</c:v>
                </c:pt>
                <c:pt idx="278">
                  <c:v>66.360835657341383</c:v>
                </c:pt>
                <c:pt idx="279">
                  <c:v>66.523137102115243</c:v>
                </c:pt>
                <c:pt idx="280">
                  <c:v>66.967235850861286</c:v>
                </c:pt>
                <c:pt idx="281">
                  <c:v>66.996480467435532</c:v>
                </c:pt>
                <c:pt idx="282">
                  <c:v>66.962102028085425</c:v>
                </c:pt>
                <c:pt idx="283">
                  <c:v>67.52077112002884</c:v>
                </c:pt>
                <c:pt idx="284">
                  <c:v>67.48907497074029</c:v>
                </c:pt>
                <c:pt idx="285">
                  <c:v>67.724096378167403</c:v>
                </c:pt>
                <c:pt idx="286">
                  <c:v>68.399307527132521</c:v>
                </c:pt>
                <c:pt idx="287">
                  <c:v>67.514239947781732</c:v>
                </c:pt>
                <c:pt idx="288">
                  <c:v>67.275236110709145</c:v>
                </c:pt>
                <c:pt idx="289">
                  <c:v>66.851444670061809</c:v>
                </c:pt>
                <c:pt idx="290">
                  <c:v>66.198334760602833</c:v>
                </c:pt>
                <c:pt idx="291">
                  <c:v>66.128136345166581</c:v>
                </c:pt>
                <c:pt idx="292">
                  <c:v>64.864557318912901</c:v>
                </c:pt>
                <c:pt idx="293">
                  <c:v>63.909747325768642</c:v>
                </c:pt>
                <c:pt idx="294">
                  <c:v>62.772149953272063</c:v>
                </c:pt>
                <c:pt idx="295">
                  <c:v>62.627180336435401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Longdata!$F$215:$F$527</c:f>
              <c:numCache>
                <c:formatCode>#,##0.00</c:formatCode>
                <c:ptCount val="313"/>
                <c:pt idx="0">
                  <c:v>17.033052468871901</c:v>
                </c:pt>
                <c:pt idx="1">
                  <c:v>17.033052468871901</c:v>
                </c:pt>
                <c:pt idx="2">
                  <c:v>16.973893731475616</c:v>
                </c:pt>
                <c:pt idx="3">
                  <c:v>16.96952738624865</c:v>
                </c:pt>
                <c:pt idx="4">
                  <c:v>16.973553114301829</c:v>
                </c:pt>
                <c:pt idx="5">
                  <c:v>16.938552869628065</c:v>
                </c:pt>
                <c:pt idx="6">
                  <c:v>16.907996385455395</c:v>
                </c:pt>
                <c:pt idx="7">
                  <c:v>16.934102128143735</c:v>
                </c:pt>
                <c:pt idx="8">
                  <c:v>16.918442708490762</c:v>
                </c:pt>
                <c:pt idx="9">
                  <c:v>17.099237584977171</c:v>
                </c:pt>
                <c:pt idx="10">
                  <c:v>17.213102883248627</c:v>
                </c:pt>
                <c:pt idx="11">
                  <c:v>17.387452181834234</c:v>
                </c:pt>
                <c:pt idx="12">
                  <c:v>17.516832239613436</c:v>
                </c:pt>
                <c:pt idx="13">
                  <c:v>17.457779799122214</c:v>
                </c:pt>
                <c:pt idx="14">
                  <c:v>17.538733504129254</c:v>
                </c:pt>
                <c:pt idx="15">
                  <c:v>17.559120845114467</c:v>
                </c:pt>
                <c:pt idx="16">
                  <c:v>17.617035240708532</c:v>
                </c:pt>
                <c:pt idx="17">
                  <c:v>17.733431118639828</c:v>
                </c:pt>
                <c:pt idx="18">
                  <c:v>18.059798182456515</c:v>
                </c:pt>
                <c:pt idx="19">
                  <c:v>17.885874778152282</c:v>
                </c:pt>
                <c:pt idx="20">
                  <c:v>17.819989818213209</c:v>
                </c:pt>
                <c:pt idx="21">
                  <c:v>17.787924932226133</c:v>
                </c:pt>
                <c:pt idx="22">
                  <c:v>17.518804203748108</c:v>
                </c:pt>
                <c:pt idx="23">
                  <c:v>17.58445902532219</c:v>
                </c:pt>
                <c:pt idx="24">
                  <c:v>17.606355272440524</c:v>
                </c:pt>
                <c:pt idx="25">
                  <c:v>17.717000554913518</c:v>
                </c:pt>
                <c:pt idx="26">
                  <c:v>17.907816501600522</c:v>
                </c:pt>
                <c:pt idx="27">
                  <c:v>17.800429996803171</c:v>
                </c:pt>
                <c:pt idx="28">
                  <c:v>17.695063954068726</c:v>
                </c:pt>
                <c:pt idx="29">
                  <c:v>17.350600892934544</c:v>
                </c:pt>
                <c:pt idx="30">
                  <c:v>16.933724359619148</c:v>
                </c:pt>
                <c:pt idx="31">
                  <c:v>17.253290189369576</c:v>
                </c:pt>
                <c:pt idx="32">
                  <c:v>17.446679468034681</c:v>
                </c:pt>
                <c:pt idx="33">
                  <c:v>17.509497838653697</c:v>
                </c:pt>
                <c:pt idx="34">
                  <c:v>17.26924907444867</c:v>
                </c:pt>
                <c:pt idx="35">
                  <c:v>17.185255392147962</c:v>
                </c:pt>
                <c:pt idx="36">
                  <c:v>17.192606854299122</c:v>
                </c:pt>
                <c:pt idx="37">
                  <c:v>17.246501431160461</c:v>
                </c:pt>
                <c:pt idx="38">
                  <c:v>17.425583569668383</c:v>
                </c:pt>
                <c:pt idx="39">
                  <c:v>17.368290586392927</c:v>
                </c:pt>
                <c:pt idx="40">
                  <c:v>17.285709066330242</c:v>
                </c:pt>
                <c:pt idx="41">
                  <c:v>16.972339590099459</c:v>
                </c:pt>
                <c:pt idx="42">
                  <c:v>16.954732134246072</c:v>
                </c:pt>
                <c:pt idx="43">
                  <c:v>16.989174387568013</c:v>
                </c:pt>
                <c:pt idx="44">
                  <c:v>17.003257260131473</c:v>
                </c:pt>
                <c:pt idx="45">
                  <c:v>17.240797253091984</c:v>
                </c:pt>
                <c:pt idx="46">
                  <c:v>17.293147363229732</c:v>
                </c:pt>
                <c:pt idx="47">
                  <c:v>17.423195654021541</c:v>
                </c:pt>
                <c:pt idx="48">
                  <c:v>17.575126941411408</c:v>
                </c:pt>
                <c:pt idx="49">
                  <c:v>17.671758324263756</c:v>
                </c:pt>
                <c:pt idx="50">
                  <c:v>17.935869115405726</c:v>
                </c:pt>
                <c:pt idx="51">
                  <c:v>17.99277501264865</c:v>
                </c:pt>
                <c:pt idx="52">
                  <c:v>17.988613928547174</c:v>
                </c:pt>
                <c:pt idx="53">
                  <c:v>17.958070752903417</c:v>
                </c:pt>
                <c:pt idx="54">
                  <c:v>17.958070752903417</c:v>
                </c:pt>
                <c:pt idx="55">
                  <c:v>17.809728572232469</c:v>
                </c:pt>
                <c:pt idx="56">
                  <c:v>17.837094351709879</c:v>
                </c:pt>
                <c:pt idx="57">
                  <c:v>17.897544285425479</c:v>
                </c:pt>
                <c:pt idx="58">
                  <c:v>17.858506971607337</c:v>
                </c:pt>
                <c:pt idx="59">
                  <c:v>17.961514520431415</c:v>
                </c:pt>
                <c:pt idx="60">
                  <c:v>17.979017099981547</c:v>
                </c:pt>
                <c:pt idx="61">
                  <c:v>17.989812978795715</c:v>
                </c:pt>
                <c:pt idx="62">
                  <c:v>18.045121019839605</c:v>
                </c:pt>
                <c:pt idx="63">
                  <c:v>18.050766333218878</c:v>
                </c:pt>
                <c:pt idx="64">
                  <c:v>18.175272348277012</c:v>
                </c:pt>
                <c:pt idx="65">
                  <c:v>18.240662495032865</c:v>
                </c:pt>
                <c:pt idx="66">
                  <c:v>18.412696414202642</c:v>
                </c:pt>
                <c:pt idx="67">
                  <c:v>18.737164162671455</c:v>
                </c:pt>
                <c:pt idx="68">
                  <c:v>18.819822485489343</c:v>
                </c:pt>
                <c:pt idx="69">
                  <c:v>18.815684553878992</c:v>
                </c:pt>
                <c:pt idx="70">
                  <c:v>18.790258810010798</c:v>
                </c:pt>
                <c:pt idx="71">
                  <c:v>18.896719339416411</c:v>
                </c:pt>
                <c:pt idx="72">
                  <c:v>19.127604791798205</c:v>
                </c:pt>
                <c:pt idx="73">
                  <c:v>19.23741284381645</c:v>
                </c:pt>
                <c:pt idx="74">
                  <c:v>19.340027635295101</c:v>
                </c:pt>
                <c:pt idx="75">
                  <c:v>19.374509403999809</c:v>
                </c:pt>
                <c:pt idx="76">
                  <c:v>19.439441097058491</c:v>
                </c:pt>
                <c:pt idx="77">
                  <c:v>19.56245601441854</c:v>
                </c:pt>
                <c:pt idx="78">
                  <c:v>19.616117206057993</c:v>
                </c:pt>
                <c:pt idx="79">
                  <c:v>19.255577763483842</c:v>
                </c:pt>
                <c:pt idx="80">
                  <c:v>18.771014655780537</c:v>
                </c:pt>
                <c:pt idx="81">
                  <c:v>18.284084358064742</c:v>
                </c:pt>
                <c:pt idx="82">
                  <c:v>17.689049741278311</c:v>
                </c:pt>
                <c:pt idx="83">
                  <c:v>17.45361315025519</c:v>
                </c:pt>
                <c:pt idx="84">
                  <c:v>17.426284120392893</c:v>
                </c:pt>
                <c:pt idx="85">
                  <c:v>17.693335739520268</c:v>
                </c:pt>
                <c:pt idx="86">
                  <c:v>17.88961947461037</c:v>
                </c:pt>
                <c:pt idx="87">
                  <c:v>17.859137224828679</c:v>
                </c:pt>
                <c:pt idx="88">
                  <c:v>17.984879030416465</c:v>
                </c:pt>
                <c:pt idx="89">
                  <c:v>17.943190921146165</c:v>
                </c:pt>
                <c:pt idx="90">
                  <c:v>17.811254221655325</c:v>
                </c:pt>
                <c:pt idx="91">
                  <c:v>17.825212533655701</c:v>
                </c:pt>
                <c:pt idx="92">
                  <c:v>17.731765559460133</c:v>
                </c:pt>
                <c:pt idx="93">
                  <c:v>17.705560174100452</c:v>
                </c:pt>
                <c:pt idx="94">
                  <c:v>17.83649219704597</c:v>
                </c:pt>
                <c:pt idx="95">
                  <c:v>17.855820984853569</c:v>
                </c:pt>
                <c:pt idx="96">
                  <c:v>17.756071919275136</c:v>
                </c:pt>
                <c:pt idx="97">
                  <c:v>17.498970052375586</c:v>
                </c:pt>
                <c:pt idx="98">
                  <c:v>17.44630579080172</c:v>
                </c:pt>
                <c:pt idx="99">
                  <c:v>17.164724131844423</c:v>
                </c:pt>
                <c:pt idx="100">
                  <c:v>17.212705169047272</c:v>
                </c:pt>
                <c:pt idx="101">
                  <c:v>17.330440076752438</c:v>
                </c:pt>
                <c:pt idx="102">
                  <c:v>17.294685123721493</c:v>
                </c:pt>
                <c:pt idx="103">
                  <c:v>17.642186809332777</c:v>
                </c:pt>
                <c:pt idx="104">
                  <c:v>17.7523555720262</c:v>
                </c:pt>
                <c:pt idx="105">
                  <c:v>17.47297067672201</c:v>
                </c:pt>
                <c:pt idx="106">
                  <c:v>17.47297067672201</c:v>
                </c:pt>
                <c:pt idx="107">
                  <c:v>17.552239097885955</c:v>
                </c:pt>
                <c:pt idx="108">
                  <c:v>17.597337659086584</c:v>
                </c:pt>
                <c:pt idx="109">
                  <c:v>17.56910792214579</c:v>
                </c:pt>
                <c:pt idx="110">
                  <c:v>17.635047548979042</c:v>
                </c:pt>
                <c:pt idx="111">
                  <c:v>17.686711163886169</c:v>
                </c:pt>
                <c:pt idx="112">
                  <c:v>17.680090797724723</c:v>
                </c:pt>
                <c:pt idx="113">
                  <c:v>17.801036690046242</c:v>
                </c:pt>
                <c:pt idx="114">
                  <c:v>17.87720750888781</c:v>
                </c:pt>
                <c:pt idx="115">
                  <c:v>17.853735416519218</c:v>
                </c:pt>
                <c:pt idx="116">
                  <c:v>17.914003594611632</c:v>
                </c:pt>
                <c:pt idx="117">
                  <c:v>17.901264210578621</c:v>
                </c:pt>
                <c:pt idx="118">
                  <c:v>17.864061946807073</c:v>
                </c:pt>
                <c:pt idx="119">
                  <c:v>18.082304608573931</c:v>
                </c:pt>
                <c:pt idx="120">
                  <c:v>18.112831672642251</c:v>
                </c:pt>
                <c:pt idx="121">
                  <c:v>18.26487870292263</c:v>
                </c:pt>
                <c:pt idx="122">
                  <c:v>18.55517489313549</c:v>
                </c:pt>
                <c:pt idx="123">
                  <c:v>18.536619998442337</c:v>
                </c:pt>
                <c:pt idx="124">
                  <c:v>18.771924134380509</c:v>
                </c:pt>
                <c:pt idx="125">
                  <c:v>18.848776882542005</c:v>
                </c:pt>
                <c:pt idx="126">
                  <c:v>19.113717943486272</c:v>
                </c:pt>
                <c:pt idx="127">
                  <c:v>19.28610820433757</c:v>
                </c:pt>
                <c:pt idx="128">
                  <c:v>19.456792479224145</c:v>
                </c:pt>
                <c:pt idx="129">
                  <c:v>19.870882506606197</c:v>
                </c:pt>
                <c:pt idx="130">
                  <c:v>20.513956201061912</c:v>
                </c:pt>
                <c:pt idx="131">
                  <c:v>20.676212035090781</c:v>
                </c:pt>
                <c:pt idx="132">
                  <c:v>20.737628350532905</c:v>
                </c:pt>
                <c:pt idx="133">
                  <c:v>20.530936151363431</c:v>
                </c:pt>
                <c:pt idx="134">
                  <c:v>20.151039403711316</c:v>
                </c:pt>
                <c:pt idx="135">
                  <c:v>19.745267657591121</c:v>
                </c:pt>
                <c:pt idx="136">
                  <c:v>19.859508553153798</c:v>
                </c:pt>
                <c:pt idx="137">
                  <c:v>19.949289424530448</c:v>
                </c:pt>
                <c:pt idx="138">
                  <c:v>20.02562569354107</c:v>
                </c:pt>
                <c:pt idx="139">
                  <c:v>19.950955374356852</c:v>
                </c:pt>
                <c:pt idx="140">
                  <c:v>19.783905751780573</c:v>
                </c:pt>
                <c:pt idx="141">
                  <c:v>19.809018839866635</c:v>
                </c:pt>
                <c:pt idx="142">
                  <c:v>19.906472235613979</c:v>
                </c:pt>
                <c:pt idx="143">
                  <c:v>19.979873913572945</c:v>
                </c:pt>
                <c:pt idx="144">
                  <c:v>20.223026851107715</c:v>
                </c:pt>
                <c:pt idx="145">
                  <c:v>20.293500822163921</c:v>
                </c:pt>
                <c:pt idx="146">
                  <c:v>20.300067697833999</c:v>
                </c:pt>
                <c:pt idx="147">
                  <c:v>20.55351286380597</c:v>
                </c:pt>
                <c:pt idx="148">
                  <c:v>20.546032893392375</c:v>
                </c:pt>
                <c:pt idx="149">
                  <c:v>20.301637977811875</c:v>
                </c:pt>
                <c:pt idx="150">
                  <c:v>20.197025138596814</c:v>
                </c:pt>
                <c:pt idx="151">
                  <c:v>20.269442687226491</c:v>
                </c:pt>
                <c:pt idx="152">
                  <c:v>20.482410285935757</c:v>
                </c:pt>
                <c:pt idx="153">
                  <c:v>20.864809097717149</c:v>
                </c:pt>
                <c:pt idx="154">
                  <c:v>21.335171150669087</c:v>
                </c:pt>
                <c:pt idx="155">
                  <c:v>21.570696335440132</c:v>
                </c:pt>
                <c:pt idx="156">
                  <c:v>21.863340759922604</c:v>
                </c:pt>
                <c:pt idx="157">
                  <c:v>22.316790260209391</c:v>
                </c:pt>
                <c:pt idx="158">
                  <c:v>22.316790260209391</c:v>
                </c:pt>
                <c:pt idx="159">
                  <c:v>22.460915891129069</c:v>
                </c:pt>
                <c:pt idx="160">
                  <c:v>22.570712025011343</c:v>
                </c:pt>
                <c:pt idx="161">
                  <c:v>22.669800848114395</c:v>
                </c:pt>
                <c:pt idx="162">
                  <c:v>23.078059067351756</c:v>
                </c:pt>
                <c:pt idx="163">
                  <c:v>23.391389845638908</c:v>
                </c:pt>
                <c:pt idx="164">
                  <c:v>23.510993460302206</c:v>
                </c:pt>
                <c:pt idx="165">
                  <c:v>23.672451911495337</c:v>
                </c:pt>
                <c:pt idx="166">
                  <c:v>23.877473834630937</c:v>
                </c:pt>
                <c:pt idx="167">
                  <c:v>24.109746084130688</c:v>
                </c:pt>
                <c:pt idx="168">
                  <c:v>24.386940140680498</c:v>
                </c:pt>
                <c:pt idx="169">
                  <c:v>24.839519137521364</c:v>
                </c:pt>
                <c:pt idx="170">
                  <c:v>25.057722273351278</c:v>
                </c:pt>
                <c:pt idx="171">
                  <c:v>25.234626816398244</c:v>
                </c:pt>
                <c:pt idx="172">
                  <c:v>25.589766621424641</c:v>
                </c:pt>
                <c:pt idx="173">
                  <c:v>25.59182219435969</c:v>
                </c:pt>
                <c:pt idx="174">
                  <c:v>25.940335552346131</c:v>
                </c:pt>
                <c:pt idx="175">
                  <c:v>26.24129509099912</c:v>
                </c:pt>
                <c:pt idx="176">
                  <c:v>26.538761315887566</c:v>
                </c:pt>
                <c:pt idx="177">
                  <c:v>27.379433353053116</c:v>
                </c:pt>
                <c:pt idx="178">
                  <c:v>27.284309232950832</c:v>
                </c:pt>
                <c:pt idx="179">
                  <c:v>27.316297886165398</c:v>
                </c:pt>
                <c:pt idx="180">
                  <c:v>27.372007175651223</c:v>
                </c:pt>
                <c:pt idx="181">
                  <c:v>27.342316955410947</c:v>
                </c:pt>
                <c:pt idx="182">
                  <c:v>27.419411072784179</c:v>
                </c:pt>
                <c:pt idx="183">
                  <c:v>27.232387540508686</c:v>
                </c:pt>
                <c:pt idx="184">
                  <c:v>26.972933580896392</c:v>
                </c:pt>
                <c:pt idx="185">
                  <c:v>26.737323450288713</c:v>
                </c:pt>
                <c:pt idx="186">
                  <c:v>26.42531815292935</c:v>
                </c:pt>
                <c:pt idx="187">
                  <c:v>26.235318556517772</c:v>
                </c:pt>
                <c:pt idx="188">
                  <c:v>25.922741770133275</c:v>
                </c:pt>
                <c:pt idx="189">
                  <c:v>25.861709850610378</c:v>
                </c:pt>
                <c:pt idx="190">
                  <c:v>25.607083440037265</c:v>
                </c:pt>
                <c:pt idx="191">
                  <c:v>25.354905311854814</c:v>
                </c:pt>
                <c:pt idx="192">
                  <c:v>25.147980505310706</c:v>
                </c:pt>
                <c:pt idx="193">
                  <c:v>24.630338702772683</c:v>
                </c:pt>
                <c:pt idx="194">
                  <c:v>24.413538502060113</c:v>
                </c:pt>
                <c:pt idx="195">
                  <c:v>24.119090619256244</c:v>
                </c:pt>
                <c:pt idx="196">
                  <c:v>23.981518269911881</c:v>
                </c:pt>
                <c:pt idx="197">
                  <c:v>24.047853497347305</c:v>
                </c:pt>
                <c:pt idx="198">
                  <c:v>23.841111092085118</c:v>
                </c:pt>
                <c:pt idx="199">
                  <c:v>23.531820484992451</c:v>
                </c:pt>
                <c:pt idx="200">
                  <c:v>23.222617240353848</c:v>
                </c:pt>
                <c:pt idx="201">
                  <c:v>23.132373142353398</c:v>
                </c:pt>
                <c:pt idx="202">
                  <c:v>23.154620568822992</c:v>
                </c:pt>
                <c:pt idx="203">
                  <c:v>23.227622075542289</c:v>
                </c:pt>
                <c:pt idx="204">
                  <c:v>23.549504396131745</c:v>
                </c:pt>
                <c:pt idx="205">
                  <c:v>23.762413882607941</c:v>
                </c:pt>
                <c:pt idx="206">
                  <c:v>24.102984126847204</c:v>
                </c:pt>
                <c:pt idx="207">
                  <c:v>24.724356914361579</c:v>
                </c:pt>
                <c:pt idx="208">
                  <c:v>24.927330597482126</c:v>
                </c:pt>
                <c:pt idx="209">
                  <c:v>25.107343297964857</c:v>
                </c:pt>
                <c:pt idx="210">
                  <c:v>25.107343297964857</c:v>
                </c:pt>
                <c:pt idx="211">
                  <c:v>25.429522631420507</c:v>
                </c:pt>
                <c:pt idx="212">
                  <c:v>25.528972569089145</c:v>
                </c:pt>
                <c:pt idx="213">
                  <c:v>25.650663820195547</c:v>
                </c:pt>
                <c:pt idx="214">
                  <c:v>26.019766820202097</c:v>
                </c:pt>
                <c:pt idx="215">
                  <c:v>26.095075971291578</c:v>
                </c:pt>
                <c:pt idx="216">
                  <c:v>26.370922243291997</c:v>
                </c:pt>
                <c:pt idx="217">
                  <c:v>26.805766839353367</c:v>
                </c:pt>
                <c:pt idx="218">
                  <c:v>26.975516501209821</c:v>
                </c:pt>
                <c:pt idx="219">
                  <c:v>27.465467203209794</c:v>
                </c:pt>
                <c:pt idx="220">
                  <c:v>27.782760355243937</c:v>
                </c:pt>
                <c:pt idx="221">
                  <c:v>28.186643003914579</c:v>
                </c:pt>
                <c:pt idx="222">
                  <c:v>28.430127808834186</c:v>
                </c:pt>
                <c:pt idx="223">
                  <c:v>28.613382555409849</c:v>
                </c:pt>
                <c:pt idx="224">
                  <c:v>28.768093139464359</c:v>
                </c:pt>
                <c:pt idx="225">
                  <c:v>28.745280067210587</c:v>
                </c:pt>
                <c:pt idx="226">
                  <c:v>29.016242372780095</c:v>
                </c:pt>
                <c:pt idx="227">
                  <c:v>29.367821645957168</c:v>
                </c:pt>
                <c:pt idx="228">
                  <c:v>29.896118525544185</c:v>
                </c:pt>
                <c:pt idx="229">
                  <c:v>30.591149772421872</c:v>
                </c:pt>
                <c:pt idx="230">
                  <c:v>31.300757133126247</c:v>
                </c:pt>
                <c:pt idx="231">
                  <c:v>31.507418325606395</c:v>
                </c:pt>
                <c:pt idx="232">
                  <c:v>31.68454036145593</c:v>
                </c:pt>
                <c:pt idx="233">
                  <c:v>31.940636010760684</c:v>
                </c:pt>
                <c:pt idx="234">
                  <c:v>32.310427232582661</c:v>
                </c:pt>
                <c:pt idx="235">
                  <c:v>32.556611906887753</c:v>
                </c:pt>
                <c:pt idx="236">
                  <c:v>32.798683329758362</c:v>
                </c:pt>
                <c:pt idx="237">
                  <c:v>32.810211122798883</c:v>
                </c:pt>
                <c:pt idx="238">
                  <c:v>32.65751459326485</c:v>
                </c:pt>
                <c:pt idx="239">
                  <c:v>32.528152509900892</c:v>
                </c:pt>
                <c:pt idx="240">
                  <c:v>32.476836119993358</c:v>
                </c:pt>
                <c:pt idx="241">
                  <c:v>32.663767987507619</c:v>
                </c:pt>
                <c:pt idx="242">
                  <c:v>32.669387730563948</c:v>
                </c:pt>
                <c:pt idx="243">
                  <c:v>32.407232016150154</c:v>
                </c:pt>
                <c:pt idx="244">
                  <c:v>32.086663192916021</c:v>
                </c:pt>
                <c:pt idx="245">
                  <c:v>31.75517859164874</c:v>
                </c:pt>
                <c:pt idx="246">
                  <c:v>31.5490408646098</c:v>
                </c:pt>
                <c:pt idx="247">
                  <c:v>31.393865510603057</c:v>
                </c:pt>
                <c:pt idx="248">
                  <c:v>31.277480237136317</c:v>
                </c:pt>
                <c:pt idx="249">
                  <c:v>31.233328009575064</c:v>
                </c:pt>
                <c:pt idx="250">
                  <c:v>31.25722422397833</c:v>
                </c:pt>
                <c:pt idx="251">
                  <c:v>31.248589991951263</c:v>
                </c:pt>
                <c:pt idx="252">
                  <c:v>31.429579992117414</c:v>
                </c:pt>
                <c:pt idx="253">
                  <c:v>31.430521621678842</c:v>
                </c:pt>
                <c:pt idx="254">
                  <c:v>31.460097732137378</c:v>
                </c:pt>
                <c:pt idx="255">
                  <c:v>31.769794570981244</c:v>
                </c:pt>
                <c:pt idx="256">
                  <c:v>31.375789456485762</c:v>
                </c:pt>
                <c:pt idx="257">
                  <c:v>31.470988960352628</c:v>
                </c:pt>
                <c:pt idx="258">
                  <c:v>31.512918076510999</c:v>
                </c:pt>
                <c:pt idx="259">
                  <c:v>31.491027151389318</c:v>
                </c:pt>
                <c:pt idx="260">
                  <c:v>32.054750128134479</c:v>
                </c:pt>
                <c:pt idx="261">
                  <c:v>31.6887308603736</c:v>
                </c:pt>
                <c:pt idx="262">
                  <c:v>31.688730860373596</c:v>
                </c:pt>
                <c:pt idx="263">
                  <c:v>31.56777452497262</c:v>
                </c:pt>
                <c:pt idx="264">
                  <c:v>31.44840416706138</c:v>
                </c:pt>
                <c:pt idx="265">
                  <c:v>31.425283149599665</c:v>
                </c:pt>
                <c:pt idx="266">
                  <c:v>31.352668542596899</c:v>
                </c:pt>
                <c:pt idx="267">
                  <c:v>31.43156391304499</c:v>
                </c:pt>
                <c:pt idx="268">
                  <c:v>31.523716624632726</c:v>
                </c:pt>
                <c:pt idx="269">
                  <c:v>31.41933680443697</c:v>
                </c:pt>
                <c:pt idx="270">
                  <c:v>31.454783294045878</c:v>
                </c:pt>
                <c:pt idx="271">
                  <c:v>31.476069272041425</c:v>
                </c:pt>
                <c:pt idx="272">
                  <c:v>31.488341992420402</c:v>
                </c:pt>
                <c:pt idx="273">
                  <c:v>32.092708386942945</c:v>
                </c:pt>
                <c:pt idx="274">
                  <c:v>32.353859566203177</c:v>
                </c:pt>
                <c:pt idx="275">
                  <c:v>32.513281275381367</c:v>
                </c:pt>
                <c:pt idx="276">
                  <c:v>32.941403959225667</c:v>
                </c:pt>
                <c:pt idx="277">
                  <c:v>33.050131362504651</c:v>
                </c:pt>
                <c:pt idx="278">
                  <c:v>33.19042856485374</c:v>
                </c:pt>
                <c:pt idx="279">
                  <c:v>33.476086987572273</c:v>
                </c:pt>
                <c:pt idx="280">
                  <c:v>33.574404197055273</c:v>
                </c:pt>
                <c:pt idx="281">
                  <c:v>33.840018830117366</c:v>
                </c:pt>
                <c:pt idx="282">
                  <c:v>33.820604733632592</c:v>
                </c:pt>
                <c:pt idx="283">
                  <c:v>33.936497191056219</c:v>
                </c:pt>
                <c:pt idx="284">
                  <c:v>33.948782115597105</c:v>
                </c:pt>
                <c:pt idx="285">
                  <c:v>33.90017428823657</c:v>
                </c:pt>
                <c:pt idx="286">
                  <c:v>34.329897991657305</c:v>
                </c:pt>
                <c:pt idx="287">
                  <c:v>34.092304105605308</c:v>
                </c:pt>
                <c:pt idx="288">
                  <c:v>34.097919892561457</c:v>
                </c:pt>
                <c:pt idx="289">
                  <c:v>33.899590329175531</c:v>
                </c:pt>
                <c:pt idx="290">
                  <c:v>33.482410400718003</c:v>
                </c:pt>
                <c:pt idx="291">
                  <c:v>32.685116946406495</c:v>
                </c:pt>
                <c:pt idx="292">
                  <c:v>31.662830977599835</c:v>
                </c:pt>
                <c:pt idx="293">
                  <c:v>31.184389341285158</c:v>
                </c:pt>
                <c:pt idx="294">
                  <c:v>30.564775232173332</c:v>
                </c:pt>
                <c:pt idx="295">
                  <c:v>30.481011926370979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Longdata!$G$215:$G$527</c:f>
              <c:numCache>
                <c:formatCode>#,##0.00</c:formatCode>
                <c:ptCount val="313"/>
                <c:pt idx="0">
                  <c:v>18.458136223410186</c:v>
                </c:pt>
                <c:pt idx="1">
                  <c:v>18.458136223410186</c:v>
                </c:pt>
                <c:pt idx="2">
                  <c:v>18.326912198458636</c:v>
                </c:pt>
                <c:pt idx="3">
                  <c:v>18.367282630627084</c:v>
                </c:pt>
                <c:pt idx="4">
                  <c:v>18.308245034033447</c:v>
                </c:pt>
                <c:pt idx="5">
                  <c:v>18.524825549297162</c:v>
                </c:pt>
                <c:pt idx="6">
                  <c:v>18.651177663754176</c:v>
                </c:pt>
                <c:pt idx="7">
                  <c:v>18.754503693142674</c:v>
                </c:pt>
                <c:pt idx="8">
                  <c:v>18.876095292836869</c:v>
                </c:pt>
                <c:pt idx="9">
                  <c:v>18.704613599578778</c:v>
                </c:pt>
                <c:pt idx="10">
                  <c:v>18.818285697223928</c:v>
                </c:pt>
                <c:pt idx="11">
                  <c:v>19.055469382649804</c:v>
                </c:pt>
                <c:pt idx="12">
                  <c:v>19.260185142912267</c:v>
                </c:pt>
                <c:pt idx="13">
                  <c:v>19.519628502290466</c:v>
                </c:pt>
                <c:pt idx="14">
                  <c:v>19.635398186117726</c:v>
                </c:pt>
                <c:pt idx="15">
                  <c:v>19.882757115285379</c:v>
                </c:pt>
                <c:pt idx="16">
                  <c:v>19.963162608060486</c:v>
                </c:pt>
                <c:pt idx="17">
                  <c:v>20.16000444203069</c:v>
                </c:pt>
                <c:pt idx="18">
                  <c:v>20.281071213880725</c:v>
                </c:pt>
                <c:pt idx="19">
                  <c:v>20.101966379711012</c:v>
                </c:pt>
                <c:pt idx="20">
                  <c:v>20.221605196416046</c:v>
                </c:pt>
                <c:pt idx="21">
                  <c:v>19.905732636561972</c:v>
                </c:pt>
                <c:pt idx="22">
                  <c:v>19.957022269155452</c:v>
                </c:pt>
                <c:pt idx="23">
                  <c:v>19.940570483629063</c:v>
                </c:pt>
                <c:pt idx="24">
                  <c:v>19.952853131708807</c:v>
                </c:pt>
                <c:pt idx="25">
                  <c:v>20.247989912295264</c:v>
                </c:pt>
                <c:pt idx="26">
                  <c:v>20.311705784692403</c:v>
                </c:pt>
                <c:pt idx="27">
                  <c:v>20.106588748597417</c:v>
                </c:pt>
                <c:pt idx="28">
                  <c:v>19.825291799225479</c:v>
                </c:pt>
                <c:pt idx="29">
                  <c:v>19.504170101515978</c:v>
                </c:pt>
                <c:pt idx="30">
                  <c:v>18.773672936956526</c:v>
                </c:pt>
                <c:pt idx="31">
                  <c:v>18.742082276469493</c:v>
                </c:pt>
                <c:pt idx="32">
                  <c:v>18.831415954135224</c:v>
                </c:pt>
                <c:pt idx="33">
                  <c:v>18.813199977140293</c:v>
                </c:pt>
                <c:pt idx="34">
                  <c:v>18.971805312192792</c:v>
                </c:pt>
                <c:pt idx="35">
                  <c:v>19.111218255201859</c:v>
                </c:pt>
                <c:pt idx="36">
                  <c:v>19.140839586019872</c:v>
                </c:pt>
                <c:pt idx="37">
                  <c:v>19.234687766779022</c:v>
                </c:pt>
                <c:pt idx="38">
                  <c:v>19.300821700600611</c:v>
                </c:pt>
                <c:pt idx="39">
                  <c:v>19.186269018163589</c:v>
                </c:pt>
                <c:pt idx="40">
                  <c:v>19.222924937434694</c:v>
                </c:pt>
                <c:pt idx="41">
                  <c:v>19.15210402368157</c:v>
                </c:pt>
                <c:pt idx="42">
                  <c:v>19.200989231226604</c:v>
                </c:pt>
                <c:pt idx="43">
                  <c:v>19.165590405152809</c:v>
                </c:pt>
                <c:pt idx="44">
                  <c:v>19.234422337093417</c:v>
                </c:pt>
                <c:pt idx="45">
                  <c:v>19.356442002984075</c:v>
                </c:pt>
                <c:pt idx="46">
                  <c:v>19.378003002705707</c:v>
                </c:pt>
                <c:pt idx="47">
                  <c:v>19.82275155584534</c:v>
                </c:pt>
                <c:pt idx="48">
                  <c:v>19.972892880099064</c:v>
                </c:pt>
                <c:pt idx="49">
                  <c:v>20.037213152775447</c:v>
                </c:pt>
                <c:pt idx="50">
                  <c:v>20.367759439393861</c:v>
                </c:pt>
                <c:pt idx="51">
                  <c:v>20.259728878993446</c:v>
                </c:pt>
                <c:pt idx="52">
                  <c:v>20.258045149100475</c:v>
                </c:pt>
                <c:pt idx="53">
                  <c:v>19.417594127607014</c:v>
                </c:pt>
                <c:pt idx="54">
                  <c:v>19.417594127607014</c:v>
                </c:pt>
                <c:pt idx="55">
                  <c:v>19.450739401556021</c:v>
                </c:pt>
                <c:pt idx="56">
                  <c:v>19.572988648430908</c:v>
                </c:pt>
                <c:pt idx="57">
                  <c:v>19.661182799896022</c:v>
                </c:pt>
                <c:pt idx="58">
                  <c:v>19.75317792348547</c:v>
                </c:pt>
                <c:pt idx="59">
                  <c:v>19.880683916107532</c:v>
                </c:pt>
                <c:pt idx="60">
                  <c:v>19.846274020868091</c:v>
                </c:pt>
                <c:pt idx="61">
                  <c:v>19.750709434646275</c:v>
                </c:pt>
                <c:pt idx="62">
                  <c:v>20.010762927278158</c:v>
                </c:pt>
                <c:pt idx="63">
                  <c:v>20.009344799464987</c:v>
                </c:pt>
                <c:pt idx="64">
                  <c:v>20.204431532566137</c:v>
                </c:pt>
                <c:pt idx="65">
                  <c:v>20.463898648762967</c:v>
                </c:pt>
                <c:pt idx="66">
                  <c:v>20.456852732264224</c:v>
                </c:pt>
                <c:pt idx="67">
                  <c:v>20.629038428067545</c:v>
                </c:pt>
                <c:pt idx="68">
                  <c:v>20.672073213125174</c:v>
                </c:pt>
                <c:pt idx="69">
                  <c:v>20.815013441178575</c:v>
                </c:pt>
                <c:pt idx="70">
                  <c:v>20.946535622014977</c:v>
                </c:pt>
                <c:pt idx="71">
                  <c:v>21.374894088770702</c:v>
                </c:pt>
                <c:pt idx="72">
                  <c:v>21.550373719054406</c:v>
                </c:pt>
                <c:pt idx="73">
                  <c:v>21.423559438343872</c:v>
                </c:pt>
                <c:pt idx="74">
                  <c:v>21.451911615404622</c:v>
                </c:pt>
                <c:pt idx="75">
                  <c:v>21.465433668021134</c:v>
                </c:pt>
                <c:pt idx="76">
                  <c:v>21.687841892959131</c:v>
                </c:pt>
                <c:pt idx="77">
                  <c:v>21.927027958171795</c:v>
                </c:pt>
                <c:pt idx="78">
                  <c:v>22.202279722298876</c:v>
                </c:pt>
                <c:pt idx="79">
                  <c:v>21.93714231583391</c:v>
                </c:pt>
                <c:pt idx="80">
                  <c:v>21.294858804132321</c:v>
                </c:pt>
                <c:pt idx="81">
                  <c:v>20.70772261580575</c:v>
                </c:pt>
                <c:pt idx="82">
                  <c:v>20.171198646245362</c:v>
                </c:pt>
                <c:pt idx="83">
                  <c:v>19.556724127995547</c:v>
                </c:pt>
                <c:pt idx="84">
                  <c:v>19.688268007976898</c:v>
                </c:pt>
                <c:pt idx="85">
                  <c:v>20.150120741611136</c:v>
                </c:pt>
                <c:pt idx="86">
                  <c:v>20.08736707204125</c:v>
                </c:pt>
                <c:pt idx="87">
                  <c:v>20.125814927120452</c:v>
                </c:pt>
                <c:pt idx="88">
                  <c:v>20.129937392276435</c:v>
                </c:pt>
                <c:pt idx="89">
                  <c:v>20.010453758696304</c:v>
                </c:pt>
                <c:pt idx="90">
                  <c:v>19.880465330674902</c:v>
                </c:pt>
                <c:pt idx="91">
                  <c:v>19.878694206579162</c:v>
                </c:pt>
                <c:pt idx="92">
                  <c:v>19.908421801635544</c:v>
                </c:pt>
                <c:pt idx="93">
                  <c:v>19.785335539767367</c:v>
                </c:pt>
                <c:pt idx="94">
                  <c:v>19.852258142590085</c:v>
                </c:pt>
                <c:pt idx="95">
                  <c:v>19.703983585694228</c:v>
                </c:pt>
                <c:pt idx="96">
                  <c:v>19.477355309642885</c:v>
                </c:pt>
                <c:pt idx="97">
                  <c:v>19.26442007127746</c:v>
                </c:pt>
                <c:pt idx="98">
                  <c:v>19.280819957728248</c:v>
                </c:pt>
                <c:pt idx="99">
                  <c:v>19.204098594367437</c:v>
                </c:pt>
                <c:pt idx="100">
                  <c:v>19.143742033972426</c:v>
                </c:pt>
                <c:pt idx="101">
                  <c:v>19.393691467406999</c:v>
                </c:pt>
                <c:pt idx="102">
                  <c:v>19.20963001026907</c:v>
                </c:pt>
                <c:pt idx="103">
                  <c:v>19.423309892375716</c:v>
                </c:pt>
                <c:pt idx="104">
                  <c:v>19.546447830934444</c:v>
                </c:pt>
                <c:pt idx="105">
                  <c:v>19.302713471797677</c:v>
                </c:pt>
                <c:pt idx="106">
                  <c:v>19.302713471797677</c:v>
                </c:pt>
                <c:pt idx="107">
                  <c:v>19.391638784538024</c:v>
                </c:pt>
                <c:pt idx="108">
                  <c:v>19.384139406698914</c:v>
                </c:pt>
                <c:pt idx="109">
                  <c:v>19.346869486839765</c:v>
                </c:pt>
                <c:pt idx="110">
                  <c:v>19.443436283323067</c:v>
                </c:pt>
                <c:pt idx="111">
                  <c:v>19.375106237556817</c:v>
                </c:pt>
                <c:pt idx="112">
                  <c:v>19.511769208399784</c:v>
                </c:pt>
                <c:pt idx="113">
                  <c:v>19.738874385896001</c:v>
                </c:pt>
                <c:pt idx="114">
                  <c:v>19.802384405327519</c:v>
                </c:pt>
                <c:pt idx="115">
                  <c:v>20.032638496359198</c:v>
                </c:pt>
                <c:pt idx="116">
                  <c:v>20.10879741494341</c:v>
                </c:pt>
                <c:pt idx="117">
                  <c:v>20.102714138920543</c:v>
                </c:pt>
                <c:pt idx="118">
                  <c:v>20.155332334243468</c:v>
                </c:pt>
                <c:pt idx="119">
                  <c:v>20.234546625145427</c:v>
                </c:pt>
                <c:pt idx="120">
                  <c:v>20.204486073099787</c:v>
                </c:pt>
                <c:pt idx="121">
                  <c:v>20.366665786469856</c:v>
                </c:pt>
                <c:pt idx="122">
                  <c:v>20.635145004463048</c:v>
                </c:pt>
                <c:pt idx="123">
                  <c:v>20.93390461745086</c:v>
                </c:pt>
                <c:pt idx="124">
                  <c:v>21.168643403158953</c:v>
                </c:pt>
                <c:pt idx="125">
                  <c:v>21.234364839226547</c:v>
                </c:pt>
                <c:pt idx="126">
                  <c:v>21.511174465286146</c:v>
                </c:pt>
                <c:pt idx="127">
                  <c:v>21.593012001630139</c:v>
                </c:pt>
                <c:pt idx="128">
                  <c:v>21.925139354981269</c:v>
                </c:pt>
                <c:pt idx="129">
                  <c:v>22.382013511241166</c:v>
                </c:pt>
                <c:pt idx="130">
                  <c:v>22.974859071323181</c:v>
                </c:pt>
                <c:pt idx="131">
                  <c:v>23.358658116592085</c:v>
                </c:pt>
                <c:pt idx="132">
                  <c:v>23.350737536026489</c:v>
                </c:pt>
                <c:pt idx="133">
                  <c:v>23.19867153484957</c:v>
                </c:pt>
                <c:pt idx="134">
                  <c:v>22.962364087649707</c:v>
                </c:pt>
                <c:pt idx="135">
                  <c:v>21.936534419607835</c:v>
                </c:pt>
                <c:pt idx="136">
                  <c:v>21.610431672123326</c:v>
                </c:pt>
                <c:pt idx="137">
                  <c:v>21.616930009551009</c:v>
                </c:pt>
                <c:pt idx="138">
                  <c:v>21.689368161055896</c:v>
                </c:pt>
                <c:pt idx="139">
                  <c:v>21.861180623866154</c:v>
                </c:pt>
                <c:pt idx="140">
                  <c:v>22.044777414252287</c:v>
                </c:pt>
                <c:pt idx="141">
                  <c:v>22.213293883461901</c:v>
                </c:pt>
                <c:pt idx="142">
                  <c:v>22.210993135396528</c:v>
                </c:pt>
                <c:pt idx="143">
                  <c:v>22.121065020556927</c:v>
                </c:pt>
                <c:pt idx="144">
                  <c:v>22.090907480030637</c:v>
                </c:pt>
                <c:pt idx="145">
                  <c:v>22.014049827112672</c:v>
                </c:pt>
                <c:pt idx="146">
                  <c:v>22.124262726876783</c:v>
                </c:pt>
                <c:pt idx="147">
                  <c:v>22.303845170463248</c:v>
                </c:pt>
                <c:pt idx="148">
                  <c:v>22.244813051745329</c:v>
                </c:pt>
                <c:pt idx="149">
                  <c:v>22.319264282922113</c:v>
                </c:pt>
                <c:pt idx="150">
                  <c:v>22.199874075369646</c:v>
                </c:pt>
                <c:pt idx="151">
                  <c:v>22.279966934971164</c:v>
                </c:pt>
                <c:pt idx="152">
                  <c:v>22.546473658998799</c:v>
                </c:pt>
                <c:pt idx="153">
                  <c:v>22.65573628926893</c:v>
                </c:pt>
                <c:pt idx="154">
                  <c:v>22.950775571223954</c:v>
                </c:pt>
                <c:pt idx="155">
                  <c:v>23.065119983433728</c:v>
                </c:pt>
                <c:pt idx="156">
                  <c:v>23.241850562631875</c:v>
                </c:pt>
                <c:pt idx="157">
                  <c:v>23.604476877982478</c:v>
                </c:pt>
                <c:pt idx="158">
                  <c:v>23.604476877982478</c:v>
                </c:pt>
                <c:pt idx="159">
                  <c:v>23.848443879682719</c:v>
                </c:pt>
                <c:pt idx="160">
                  <c:v>23.963809993795177</c:v>
                </c:pt>
                <c:pt idx="161">
                  <c:v>24.121973667901116</c:v>
                </c:pt>
                <c:pt idx="162">
                  <c:v>24.598064131668096</c:v>
                </c:pt>
                <c:pt idx="163">
                  <c:v>24.855784808761886</c:v>
                </c:pt>
                <c:pt idx="164">
                  <c:v>25.10588941251277</c:v>
                </c:pt>
                <c:pt idx="165">
                  <c:v>25.284545627788038</c:v>
                </c:pt>
                <c:pt idx="166">
                  <c:v>25.60572529394107</c:v>
                </c:pt>
                <c:pt idx="167">
                  <c:v>25.851004136573771</c:v>
                </c:pt>
                <c:pt idx="168">
                  <c:v>26.099562966715741</c:v>
                </c:pt>
                <c:pt idx="169">
                  <c:v>26.459375114589683</c:v>
                </c:pt>
                <c:pt idx="170">
                  <c:v>26.653009201922217</c:v>
                </c:pt>
                <c:pt idx="171">
                  <c:v>27.048775534132453</c:v>
                </c:pt>
                <c:pt idx="172">
                  <c:v>27.486372724684625</c:v>
                </c:pt>
                <c:pt idx="173">
                  <c:v>28.004389108942775</c:v>
                </c:pt>
                <c:pt idx="174">
                  <c:v>28.330223042997648</c:v>
                </c:pt>
                <c:pt idx="175">
                  <c:v>28.776460296342304</c:v>
                </c:pt>
                <c:pt idx="176">
                  <c:v>29.173678873778556</c:v>
                </c:pt>
                <c:pt idx="177">
                  <c:v>29.644026529055534</c:v>
                </c:pt>
                <c:pt idx="178">
                  <c:v>29.625656686047119</c:v>
                </c:pt>
                <c:pt idx="179">
                  <c:v>29.596024261588482</c:v>
                </c:pt>
                <c:pt idx="180">
                  <c:v>29.579702831505998</c:v>
                </c:pt>
                <c:pt idx="181">
                  <c:v>29.472699539247351</c:v>
                </c:pt>
                <c:pt idx="182">
                  <c:v>29.402078708098216</c:v>
                </c:pt>
                <c:pt idx="183">
                  <c:v>29.075947014027065</c:v>
                </c:pt>
                <c:pt idx="184">
                  <c:v>28.780632036907658</c:v>
                </c:pt>
                <c:pt idx="185">
                  <c:v>28.434368637320421</c:v>
                </c:pt>
                <c:pt idx="186">
                  <c:v>28.176962505758151</c:v>
                </c:pt>
                <c:pt idx="187">
                  <c:v>28.157226287592255</c:v>
                </c:pt>
                <c:pt idx="188">
                  <c:v>27.875137885989748</c:v>
                </c:pt>
                <c:pt idx="189">
                  <c:v>27.750592081946341</c:v>
                </c:pt>
                <c:pt idx="190">
                  <c:v>27.361913620293322</c:v>
                </c:pt>
                <c:pt idx="191">
                  <c:v>26.781684227633466</c:v>
                </c:pt>
                <c:pt idx="192">
                  <c:v>26.390406457752697</c:v>
                </c:pt>
                <c:pt idx="193">
                  <c:v>25.858419277525762</c:v>
                </c:pt>
                <c:pt idx="194">
                  <c:v>25.573776206326528</c:v>
                </c:pt>
                <c:pt idx="195">
                  <c:v>25.498877959696081</c:v>
                </c:pt>
                <c:pt idx="196">
                  <c:v>25.53115748802097</c:v>
                </c:pt>
                <c:pt idx="197">
                  <c:v>25.520905233832437</c:v>
                </c:pt>
                <c:pt idx="198">
                  <c:v>25.403239039994595</c:v>
                </c:pt>
                <c:pt idx="199">
                  <c:v>25.207623098067469</c:v>
                </c:pt>
                <c:pt idx="200">
                  <c:v>24.891654461721874</c:v>
                </c:pt>
                <c:pt idx="201">
                  <c:v>25.045128113010659</c:v>
                </c:pt>
                <c:pt idx="202">
                  <c:v>25.186625384607382</c:v>
                </c:pt>
                <c:pt idx="203">
                  <c:v>25.320248624950825</c:v>
                </c:pt>
                <c:pt idx="204">
                  <c:v>25.603298471555277</c:v>
                </c:pt>
                <c:pt idx="205">
                  <c:v>25.712228973000574</c:v>
                </c:pt>
                <c:pt idx="206">
                  <c:v>25.927096913271889</c:v>
                </c:pt>
                <c:pt idx="207">
                  <c:v>26.375353935768345</c:v>
                </c:pt>
                <c:pt idx="208">
                  <c:v>26.602602358541851</c:v>
                </c:pt>
                <c:pt idx="209">
                  <c:v>26.938081897009521</c:v>
                </c:pt>
                <c:pt idx="210">
                  <c:v>26.938081897009521</c:v>
                </c:pt>
                <c:pt idx="211">
                  <c:v>27.048946644121557</c:v>
                </c:pt>
                <c:pt idx="212">
                  <c:v>27.180874972494578</c:v>
                </c:pt>
                <c:pt idx="213">
                  <c:v>27.31378665635939</c:v>
                </c:pt>
                <c:pt idx="214">
                  <c:v>27.581686242913989</c:v>
                </c:pt>
                <c:pt idx="215">
                  <c:v>27.641619309416043</c:v>
                </c:pt>
                <c:pt idx="216">
                  <c:v>27.987981588461757</c:v>
                </c:pt>
                <c:pt idx="217">
                  <c:v>28.301289880617269</c:v>
                </c:pt>
                <c:pt idx="218">
                  <c:v>28.673439481427369</c:v>
                </c:pt>
                <c:pt idx="219">
                  <c:v>29.249020641932375</c:v>
                </c:pt>
                <c:pt idx="220">
                  <c:v>29.559557245530172</c:v>
                </c:pt>
                <c:pt idx="221">
                  <c:v>30.088024431212439</c:v>
                </c:pt>
                <c:pt idx="222">
                  <c:v>30.268652579952438</c:v>
                </c:pt>
                <c:pt idx="223">
                  <c:v>30.459264948748348</c:v>
                </c:pt>
                <c:pt idx="224">
                  <c:v>30.594936725394149</c:v>
                </c:pt>
                <c:pt idx="225">
                  <c:v>30.798961307353743</c:v>
                </c:pt>
                <c:pt idx="226">
                  <c:v>31.142680456608428</c:v>
                </c:pt>
                <c:pt idx="227">
                  <c:v>31.499830731731436</c:v>
                </c:pt>
                <c:pt idx="228">
                  <c:v>32.075220710166732</c:v>
                </c:pt>
                <c:pt idx="229">
                  <c:v>32.569009951854511</c:v>
                </c:pt>
                <c:pt idx="230">
                  <c:v>32.930680813284084</c:v>
                </c:pt>
                <c:pt idx="231">
                  <c:v>33.161215590809554</c:v>
                </c:pt>
                <c:pt idx="232">
                  <c:v>33.335474922326853</c:v>
                </c:pt>
                <c:pt idx="233">
                  <c:v>33.59891275469964</c:v>
                </c:pt>
                <c:pt idx="234">
                  <c:v>34.180930944090548</c:v>
                </c:pt>
                <c:pt idx="235">
                  <c:v>34.561640275216014</c:v>
                </c:pt>
                <c:pt idx="236">
                  <c:v>34.540872338135522</c:v>
                </c:pt>
                <c:pt idx="237">
                  <c:v>34.511375449751675</c:v>
                </c:pt>
                <c:pt idx="238">
                  <c:v>34.277457255583002</c:v>
                </c:pt>
                <c:pt idx="239">
                  <c:v>33.923817696475886</c:v>
                </c:pt>
                <c:pt idx="240">
                  <c:v>34.137020643282739</c:v>
                </c:pt>
                <c:pt idx="241">
                  <c:v>33.99978154092706</c:v>
                </c:pt>
                <c:pt idx="242">
                  <c:v>33.993037077056968</c:v>
                </c:pt>
                <c:pt idx="243">
                  <c:v>33.894817791462394</c:v>
                </c:pt>
                <c:pt idx="244">
                  <c:v>33.736416282032437</c:v>
                </c:pt>
                <c:pt idx="245">
                  <c:v>33.606068891366057</c:v>
                </c:pt>
                <c:pt idx="246">
                  <c:v>33.578765684339018</c:v>
                </c:pt>
                <c:pt idx="247">
                  <c:v>33.409745307034093</c:v>
                </c:pt>
                <c:pt idx="248">
                  <c:v>33.293536871659619</c:v>
                </c:pt>
                <c:pt idx="249">
                  <c:v>33.315232836194291</c:v>
                </c:pt>
                <c:pt idx="250">
                  <c:v>33.209653437451891</c:v>
                </c:pt>
                <c:pt idx="251">
                  <c:v>33.30299832650153</c:v>
                </c:pt>
                <c:pt idx="252">
                  <c:v>33.319739378067844</c:v>
                </c:pt>
                <c:pt idx="253">
                  <c:v>33.167606697454111</c:v>
                </c:pt>
                <c:pt idx="254">
                  <c:v>33.279310961953861</c:v>
                </c:pt>
                <c:pt idx="255">
                  <c:v>33.366789959271003</c:v>
                </c:pt>
                <c:pt idx="256">
                  <c:v>33.173551459970383</c:v>
                </c:pt>
                <c:pt idx="257">
                  <c:v>33.356763830969378</c:v>
                </c:pt>
                <c:pt idx="258">
                  <c:v>33.307180334802638</c:v>
                </c:pt>
                <c:pt idx="259">
                  <c:v>33.285837210141324</c:v>
                </c:pt>
                <c:pt idx="260">
                  <c:v>33.592171214971671</c:v>
                </c:pt>
                <c:pt idx="261">
                  <c:v>32.911678872958518</c:v>
                </c:pt>
                <c:pt idx="262">
                  <c:v>32.911678872958525</c:v>
                </c:pt>
                <c:pt idx="263">
                  <c:v>33.076591119461732</c:v>
                </c:pt>
                <c:pt idx="264">
                  <c:v>32.984578452432025</c:v>
                </c:pt>
                <c:pt idx="265">
                  <c:v>32.975414590356522</c:v>
                </c:pt>
                <c:pt idx="266">
                  <c:v>33.016444911956199</c:v>
                </c:pt>
                <c:pt idx="267">
                  <c:v>32.959612521747545</c:v>
                </c:pt>
                <c:pt idx="268">
                  <c:v>33.040526052410286</c:v>
                </c:pt>
                <c:pt idx="269">
                  <c:v>33.17521805526907</c:v>
                </c:pt>
                <c:pt idx="270">
                  <c:v>33.266884658587614</c:v>
                </c:pt>
                <c:pt idx="271">
                  <c:v>33.584019121715833</c:v>
                </c:pt>
                <c:pt idx="272">
                  <c:v>33.752169408003709</c:v>
                </c:pt>
                <c:pt idx="273">
                  <c:v>33.996157188202403</c:v>
                </c:pt>
                <c:pt idx="274">
                  <c:v>34.338321925922976</c:v>
                </c:pt>
                <c:pt idx="275">
                  <c:v>34.420931133528896</c:v>
                </c:pt>
                <c:pt idx="276">
                  <c:v>34.784368201771244</c:v>
                </c:pt>
                <c:pt idx="277">
                  <c:v>34.949206969324095</c:v>
                </c:pt>
                <c:pt idx="278">
                  <c:v>35.013583325089122</c:v>
                </c:pt>
                <c:pt idx="279">
                  <c:v>35.19129469056098</c:v>
                </c:pt>
                <c:pt idx="280">
                  <c:v>35.265081936913518</c:v>
                </c:pt>
                <c:pt idx="281">
                  <c:v>35.357164682879755</c:v>
                </c:pt>
                <c:pt idx="282">
                  <c:v>35.485471567249029</c:v>
                </c:pt>
                <c:pt idx="283">
                  <c:v>35.66231504487714</c:v>
                </c:pt>
                <c:pt idx="284">
                  <c:v>35.595486617810558</c:v>
                </c:pt>
                <c:pt idx="285">
                  <c:v>35.641617464383081</c:v>
                </c:pt>
                <c:pt idx="286">
                  <c:v>35.794532326858864</c:v>
                </c:pt>
                <c:pt idx="287">
                  <c:v>35.367364599677131</c:v>
                </c:pt>
                <c:pt idx="288">
                  <c:v>35.463168484977025</c:v>
                </c:pt>
                <c:pt idx="289">
                  <c:v>35.254417098453914</c:v>
                </c:pt>
                <c:pt idx="290">
                  <c:v>34.693503285892696</c:v>
                </c:pt>
                <c:pt idx="291">
                  <c:v>34.177389045904846</c:v>
                </c:pt>
                <c:pt idx="292">
                  <c:v>33.144402528540688</c:v>
                </c:pt>
                <c:pt idx="293">
                  <c:v>33.019713656628724</c:v>
                </c:pt>
                <c:pt idx="294">
                  <c:v>32.582982849231044</c:v>
                </c:pt>
                <c:pt idx="295">
                  <c:v>32.468480966592054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Longdata!$H$215:$H$527</c:f>
              <c:numCache>
                <c:formatCode>#,##0.00</c:formatCode>
                <c:ptCount val="313"/>
                <c:pt idx="0">
                  <c:v>16.120499078760393</c:v>
                </c:pt>
                <c:pt idx="1">
                  <c:v>16.120499078760393</c:v>
                </c:pt>
                <c:pt idx="2">
                  <c:v>16.216418460255831</c:v>
                </c:pt>
                <c:pt idx="3">
                  <c:v>16.241433199397463</c:v>
                </c:pt>
                <c:pt idx="4">
                  <c:v>16.257191781115605</c:v>
                </c:pt>
                <c:pt idx="5">
                  <c:v>16.317733626230549</c:v>
                </c:pt>
                <c:pt idx="6">
                  <c:v>16.24295215992613</c:v>
                </c:pt>
                <c:pt idx="7">
                  <c:v>16.19933279251299</c:v>
                </c:pt>
                <c:pt idx="8">
                  <c:v>16.208959360059524</c:v>
                </c:pt>
                <c:pt idx="9">
                  <c:v>16.225852603134964</c:v>
                </c:pt>
                <c:pt idx="10">
                  <c:v>16.394161817220837</c:v>
                </c:pt>
                <c:pt idx="11">
                  <c:v>16.64520660554312</c:v>
                </c:pt>
                <c:pt idx="12">
                  <c:v>16.766993477021661</c:v>
                </c:pt>
                <c:pt idx="13">
                  <c:v>16.811744503630376</c:v>
                </c:pt>
                <c:pt idx="14">
                  <c:v>16.817773809525661</c:v>
                </c:pt>
                <c:pt idx="15">
                  <c:v>16.779429371156439</c:v>
                </c:pt>
                <c:pt idx="16">
                  <c:v>16.719539363941536</c:v>
                </c:pt>
                <c:pt idx="17">
                  <c:v>16.804205424271462</c:v>
                </c:pt>
                <c:pt idx="18">
                  <c:v>16.837638265189597</c:v>
                </c:pt>
                <c:pt idx="19">
                  <c:v>16.803003371517882</c:v>
                </c:pt>
                <c:pt idx="20">
                  <c:v>16.830072469416088</c:v>
                </c:pt>
                <c:pt idx="21">
                  <c:v>16.833896907822929</c:v>
                </c:pt>
                <c:pt idx="22">
                  <c:v>16.868282946337658</c:v>
                </c:pt>
                <c:pt idx="23">
                  <c:v>16.928247018973387</c:v>
                </c:pt>
                <c:pt idx="24">
                  <c:v>16.993650006413127</c:v>
                </c:pt>
                <c:pt idx="25">
                  <c:v>17.010686312148714</c:v>
                </c:pt>
                <c:pt idx="26">
                  <c:v>17.109064611040235</c:v>
                </c:pt>
                <c:pt idx="27">
                  <c:v>17.010553351317363</c:v>
                </c:pt>
                <c:pt idx="28">
                  <c:v>16.803363168285991</c:v>
                </c:pt>
                <c:pt idx="29">
                  <c:v>16.688737657448463</c:v>
                </c:pt>
                <c:pt idx="30">
                  <c:v>16.41556301748011</c:v>
                </c:pt>
                <c:pt idx="31">
                  <c:v>16.514619031409147</c:v>
                </c:pt>
                <c:pt idx="32">
                  <c:v>16.605621038181042</c:v>
                </c:pt>
                <c:pt idx="33">
                  <c:v>16.627910905490115</c:v>
                </c:pt>
                <c:pt idx="34">
                  <c:v>16.45657370862487</c:v>
                </c:pt>
                <c:pt idx="35">
                  <c:v>16.533469990501096</c:v>
                </c:pt>
                <c:pt idx="36">
                  <c:v>16.591810611258591</c:v>
                </c:pt>
                <c:pt idx="37">
                  <c:v>16.663233496179167</c:v>
                </c:pt>
                <c:pt idx="38">
                  <c:v>16.741237000789774</c:v>
                </c:pt>
                <c:pt idx="39">
                  <c:v>16.692656972136565</c:v>
                </c:pt>
                <c:pt idx="40">
                  <c:v>16.58768316483868</c:v>
                </c:pt>
                <c:pt idx="41">
                  <c:v>16.428176551494239</c:v>
                </c:pt>
                <c:pt idx="42">
                  <c:v>16.44343434433549</c:v>
                </c:pt>
                <c:pt idx="43">
                  <c:v>16.415194128478547</c:v>
                </c:pt>
                <c:pt idx="44">
                  <c:v>16.582458186544965</c:v>
                </c:pt>
                <c:pt idx="45">
                  <c:v>16.788708693906596</c:v>
                </c:pt>
                <c:pt idx="46">
                  <c:v>16.845696025096988</c:v>
                </c:pt>
                <c:pt idx="47">
                  <c:v>16.998479527389552</c:v>
                </c:pt>
                <c:pt idx="48">
                  <c:v>17.052795273009764</c:v>
                </c:pt>
                <c:pt idx="49">
                  <c:v>17.104158235815273</c:v>
                </c:pt>
                <c:pt idx="50">
                  <c:v>17.231890901611134</c:v>
                </c:pt>
                <c:pt idx="51">
                  <c:v>17.17022640736138</c:v>
                </c:pt>
                <c:pt idx="52">
                  <c:v>17.123012291361238</c:v>
                </c:pt>
                <c:pt idx="53">
                  <c:v>17.214258679165773</c:v>
                </c:pt>
                <c:pt idx="54">
                  <c:v>17.214258679165773</c:v>
                </c:pt>
                <c:pt idx="55">
                  <c:v>17.181761119064323</c:v>
                </c:pt>
                <c:pt idx="56">
                  <c:v>17.210511669550279</c:v>
                </c:pt>
                <c:pt idx="57">
                  <c:v>17.284960383987759</c:v>
                </c:pt>
                <c:pt idx="58">
                  <c:v>17.303069474970254</c:v>
                </c:pt>
                <c:pt idx="59">
                  <c:v>17.335018242472483</c:v>
                </c:pt>
                <c:pt idx="60">
                  <c:v>17.328971814644401</c:v>
                </c:pt>
                <c:pt idx="61">
                  <c:v>17.260766575145702</c:v>
                </c:pt>
                <c:pt idx="62">
                  <c:v>17.357878094249717</c:v>
                </c:pt>
                <c:pt idx="63">
                  <c:v>17.407831036026622</c:v>
                </c:pt>
                <c:pt idx="64">
                  <c:v>17.589108422612007</c:v>
                </c:pt>
                <c:pt idx="65">
                  <c:v>17.701967346252303</c:v>
                </c:pt>
                <c:pt idx="66">
                  <c:v>17.774175073563558</c:v>
                </c:pt>
                <c:pt idx="67">
                  <c:v>17.89252077670308</c:v>
                </c:pt>
                <c:pt idx="68">
                  <c:v>17.816813228565934</c:v>
                </c:pt>
                <c:pt idx="69">
                  <c:v>17.820789580378634</c:v>
                </c:pt>
                <c:pt idx="70">
                  <c:v>17.885520690641048</c:v>
                </c:pt>
                <c:pt idx="71">
                  <c:v>18.042353867377937</c:v>
                </c:pt>
                <c:pt idx="72">
                  <c:v>18.151711864023845</c:v>
                </c:pt>
                <c:pt idx="73">
                  <c:v>18.26123297061843</c:v>
                </c:pt>
                <c:pt idx="74">
                  <c:v>18.342555561332691</c:v>
                </c:pt>
                <c:pt idx="75">
                  <c:v>18.389634668836514</c:v>
                </c:pt>
                <c:pt idx="76">
                  <c:v>18.441476436681054</c:v>
                </c:pt>
                <c:pt idx="77">
                  <c:v>18.462750047230568</c:v>
                </c:pt>
                <c:pt idx="78">
                  <c:v>18.492358794979275</c:v>
                </c:pt>
                <c:pt idx="79">
                  <c:v>18.286460228356979</c:v>
                </c:pt>
                <c:pt idx="80">
                  <c:v>18.114802060284585</c:v>
                </c:pt>
                <c:pt idx="81">
                  <c:v>17.869950594909454</c:v>
                </c:pt>
                <c:pt idx="82">
                  <c:v>17.552620214865339</c:v>
                </c:pt>
                <c:pt idx="83">
                  <c:v>17.442341621197201</c:v>
                </c:pt>
                <c:pt idx="84">
                  <c:v>17.411948942000297</c:v>
                </c:pt>
                <c:pt idx="85">
                  <c:v>17.574170513579073</c:v>
                </c:pt>
                <c:pt idx="86">
                  <c:v>17.662930258055454</c:v>
                </c:pt>
                <c:pt idx="87">
                  <c:v>17.591413515639935</c:v>
                </c:pt>
                <c:pt idx="88">
                  <c:v>17.627168369993683</c:v>
                </c:pt>
                <c:pt idx="89">
                  <c:v>17.546420601290325</c:v>
                </c:pt>
                <c:pt idx="90">
                  <c:v>17.400870246351914</c:v>
                </c:pt>
                <c:pt idx="91">
                  <c:v>17.372329960396701</c:v>
                </c:pt>
                <c:pt idx="92">
                  <c:v>17.284162885128712</c:v>
                </c:pt>
                <c:pt idx="93">
                  <c:v>17.162687766593027</c:v>
                </c:pt>
                <c:pt idx="94">
                  <c:v>17.183615863260961</c:v>
                </c:pt>
                <c:pt idx="95">
                  <c:v>17.120858624709705</c:v>
                </c:pt>
                <c:pt idx="96">
                  <c:v>17.022716500147862</c:v>
                </c:pt>
                <c:pt idx="97">
                  <c:v>16.969192076034055</c:v>
                </c:pt>
                <c:pt idx="98">
                  <c:v>16.9478800541231</c:v>
                </c:pt>
                <c:pt idx="99">
                  <c:v>16.837831305145873</c:v>
                </c:pt>
                <c:pt idx="100">
                  <c:v>16.870641550520538</c:v>
                </c:pt>
                <c:pt idx="101">
                  <c:v>16.991586505514476</c:v>
                </c:pt>
                <c:pt idx="102">
                  <c:v>16.900513974372593</c:v>
                </c:pt>
                <c:pt idx="103">
                  <c:v>17.031908726029695</c:v>
                </c:pt>
                <c:pt idx="104">
                  <c:v>17.060962452669052</c:v>
                </c:pt>
                <c:pt idx="105">
                  <c:v>17.172061558881598</c:v>
                </c:pt>
                <c:pt idx="106">
                  <c:v>17.172061558881598</c:v>
                </c:pt>
                <c:pt idx="107">
                  <c:v>17.260591890801052</c:v>
                </c:pt>
                <c:pt idx="108">
                  <c:v>17.268835924403639</c:v>
                </c:pt>
                <c:pt idx="109">
                  <c:v>17.226967940604492</c:v>
                </c:pt>
                <c:pt idx="110">
                  <c:v>17.305533242627853</c:v>
                </c:pt>
                <c:pt idx="111">
                  <c:v>17.307432415415327</c:v>
                </c:pt>
                <c:pt idx="112">
                  <c:v>17.36425543317694</c:v>
                </c:pt>
                <c:pt idx="113">
                  <c:v>17.478704614567512</c:v>
                </c:pt>
                <c:pt idx="114">
                  <c:v>17.418224080280343</c:v>
                </c:pt>
                <c:pt idx="115">
                  <c:v>17.398894106386475</c:v>
                </c:pt>
                <c:pt idx="116">
                  <c:v>17.380798611172231</c:v>
                </c:pt>
                <c:pt idx="117">
                  <c:v>17.471329126195542</c:v>
                </c:pt>
                <c:pt idx="118">
                  <c:v>17.576057618549754</c:v>
                </c:pt>
                <c:pt idx="119">
                  <c:v>17.719579241309642</c:v>
                </c:pt>
                <c:pt idx="120">
                  <c:v>17.751336007854849</c:v>
                </c:pt>
                <c:pt idx="121">
                  <c:v>17.78305313380918</c:v>
                </c:pt>
                <c:pt idx="122">
                  <c:v>17.961160085112493</c:v>
                </c:pt>
                <c:pt idx="123">
                  <c:v>18.120771394758037</c:v>
                </c:pt>
                <c:pt idx="124">
                  <c:v>18.33141711993623</c:v>
                </c:pt>
                <c:pt idx="125">
                  <c:v>18.458392044852403</c:v>
                </c:pt>
                <c:pt idx="126">
                  <c:v>18.72058368493872</c:v>
                </c:pt>
                <c:pt idx="127">
                  <c:v>18.949179783513276</c:v>
                </c:pt>
                <c:pt idx="128">
                  <c:v>19.145774320549098</c:v>
                </c:pt>
                <c:pt idx="129">
                  <c:v>19.401891100839251</c:v>
                </c:pt>
                <c:pt idx="130">
                  <c:v>19.843926317611949</c:v>
                </c:pt>
                <c:pt idx="131">
                  <c:v>19.783113660498948</c:v>
                </c:pt>
                <c:pt idx="132">
                  <c:v>19.831808420570148</c:v>
                </c:pt>
                <c:pt idx="133">
                  <c:v>19.804783501144779</c:v>
                </c:pt>
                <c:pt idx="134">
                  <c:v>19.612577578007095</c:v>
                </c:pt>
                <c:pt idx="135">
                  <c:v>19.648168218728625</c:v>
                </c:pt>
                <c:pt idx="136">
                  <c:v>19.623634394168501</c:v>
                </c:pt>
                <c:pt idx="137">
                  <c:v>19.776308986308017</c:v>
                </c:pt>
                <c:pt idx="138">
                  <c:v>19.677481699564346</c:v>
                </c:pt>
                <c:pt idx="139">
                  <c:v>19.706244173025716</c:v>
                </c:pt>
                <c:pt idx="140">
                  <c:v>19.785486097643474</c:v>
                </c:pt>
                <c:pt idx="141">
                  <c:v>19.865186270492931</c:v>
                </c:pt>
                <c:pt idx="142">
                  <c:v>20.105011656943685</c:v>
                </c:pt>
                <c:pt idx="143">
                  <c:v>20.248992394925061</c:v>
                </c:pt>
                <c:pt idx="144">
                  <c:v>20.377558872925029</c:v>
                </c:pt>
                <c:pt idx="145">
                  <c:v>20.57063473241298</c:v>
                </c:pt>
                <c:pt idx="146">
                  <c:v>20.733377854351666</c:v>
                </c:pt>
                <c:pt idx="147">
                  <c:v>20.968548834398387</c:v>
                </c:pt>
                <c:pt idx="148">
                  <c:v>21.075069089283726</c:v>
                </c:pt>
                <c:pt idx="149">
                  <c:v>21.045438113894651</c:v>
                </c:pt>
                <c:pt idx="150">
                  <c:v>21.012927918028943</c:v>
                </c:pt>
                <c:pt idx="151">
                  <c:v>21.159067850345536</c:v>
                </c:pt>
                <c:pt idx="152">
                  <c:v>21.438420267740064</c:v>
                </c:pt>
                <c:pt idx="153">
                  <c:v>21.592059824082973</c:v>
                </c:pt>
                <c:pt idx="154">
                  <c:v>21.896449412048167</c:v>
                </c:pt>
                <c:pt idx="155">
                  <c:v>22.044930059223841</c:v>
                </c:pt>
                <c:pt idx="156">
                  <c:v>22.209828348162876</c:v>
                </c:pt>
                <c:pt idx="157">
                  <c:v>22.550948691358169</c:v>
                </c:pt>
                <c:pt idx="158">
                  <c:v>22.550948691358169</c:v>
                </c:pt>
                <c:pt idx="159">
                  <c:v>22.733197763245478</c:v>
                </c:pt>
                <c:pt idx="160">
                  <c:v>22.896328661015531</c:v>
                </c:pt>
                <c:pt idx="161">
                  <c:v>23.056288529522767</c:v>
                </c:pt>
                <c:pt idx="162">
                  <c:v>23.560822108982485</c:v>
                </c:pt>
                <c:pt idx="163">
                  <c:v>23.838588200493902</c:v>
                </c:pt>
                <c:pt idx="164">
                  <c:v>24.060742862249317</c:v>
                </c:pt>
                <c:pt idx="165">
                  <c:v>24.191748153078411</c:v>
                </c:pt>
                <c:pt idx="166">
                  <c:v>24.369465776981787</c:v>
                </c:pt>
                <c:pt idx="167">
                  <c:v>24.669176578894163</c:v>
                </c:pt>
                <c:pt idx="168">
                  <c:v>24.719686443302098</c:v>
                </c:pt>
                <c:pt idx="169">
                  <c:v>25.128753814884032</c:v>
                </c:pt>
                <c:pt idx="170">
                  <c:v>25.454432718917595</c:v>
                </c:pt>
                <c:pt idx="171">
                  <c:v>25.612455263245174</c:v>
                </c:pt>
                <c:pt idx="172">
                  <c:v>26.166235510385032</c:v>
                </c:pt>
                <c:pt idx="173">
                  <c:v>26.289303612351727</c:v>
                </c:pt>
                <c:pt idx="174">
                  <c:v>26.540975521775131</c:v>
                </c:pt>
                <c:pt idx="175">
                  <c:v>26.99745958425828</c:v>
                </c:pt>
                <c:pt idx="176">
                  <c:v>27.415910681187594</c:v>
                </c:pt>
                <c:pt idx="177">
                  <c:v>28.275522968665804</c:v>
                </c:pt>
                <c:pt idx="178">
                  <c:v>28.36646731858168</c:v>
                </c:pt>
                <c:pt idx="179">
                  <c:v>28.494893947904092</c:v>
                </c:pt>
                <c:pt idx="180">
                  <c:v>28.618647053379576</c:v>
                </c:pt>
                <c:pt idx="181">
                  <c:v>28.729649932765348</c:v>
                </c:pt>
                <c:pt idx="182">
                  <c:v>29.031062240235745</c:v>
                </c:pt>
                <c:pt idx="183">
                  <c:v>28.899230474648565</c:v>
                </c:pt>
                <c:pt idx="184">
                  <c:v>28.475392120485328</c:v>
                </c:pt>
                <c:pt idx="185">
                  <c:v>27.960076115135283</c:v>
                </c:pt>
                <c:pt idx="186">
                  <c:v>27.576345418337773</c:v>
                </c:pt>
                <c:pt idx="187">
                  <c:v>27.091982730654458</c:v>
                </c:pt>
                <c:pt idx="188">
                  <c:v>26.704474745502026</c:v>
                </c:pt>
                <c:pt idx="189">
                  <c:v>26.63006152826345</c:v>
                </c:pt>
                <c:pt idx="190">
                  <c:v>26.265487906958025</c:v>
                </c:pt>
                <c:pt idx="191">
                  <c:v>25.78944548284753</c:v>
                </c:pt>
                <c:pt idx="192">
                  <c:v>25.555100376084471</c:v>
                </c:pt>
                <c:pt idx="193">
                  <c:v>25.172711199852227</c:v>
                </c:pt>
                <c:pt idx="194">
                  <c:v>25.006829754029411</c:v>
                </c:pt>
                <c:pt idx="195">
                  <c:v>25.058461871871863</c:v>
                </c:pt>
                <c:pt idx="196">
                  <c:v>25.083377379621187</c:v>
                </c:pt>
                <c:pt idx="197">
                  <c:v>25.078847500668839</c:v>
                </c:pt>
                <c:pt idx="198">
                  <c:v>24.982584868080316</c:v>
                </c:pt>
                <c:pt idx="199">
                  <c:v>24.635916638201707</c:v>
                </c:pt>
                <c:pt idx="200">
                  <c:v>24.190714445512086</c:v>
                </c:pt>
                <c:pt idx="201">
                  <c:v>24.142453072494352</c:v>
                </c:pt>
                <c:pt idx="202">
                  <c:v>24.116210637761693</c:v>
                </c:pt>
                <c:pt idx="203">
                  <c:v>24.182227722552799</c:v>
                </c:pt>
                <c:pt idx="204">
                  <c:v>24.474937863761369</c:v>
                </c:pt>
                <c:pt idx="205">
                  <c:v>24.722047704979715</c:v>
                </c:pt>
                <c:pt idx="206">
                  <c:v>24.915054128112278</c:v>
                </c:pt>
                <c:pt idx="207">
                  <c:v>25.364925872860283</c:v>
                </c:pt>
                <c:pt idx="208">
                  <c:v>25.518940102445956</c:v>
                </c:pt>
                <c:pt idx="209">
                  <c:v>25.93054481190569</c:v>
                </c:pt>
                <c:pt idx="210">
                  <c:v>25.93054481190569</c:v>
                </c:pt>
                <c:pt idx="211">
                  <c:v>25.91968407983482</c:v>
                </c:pt>
                <c:pt idx="212">
                  <c:v>26.029634147566895</c:v>
                </c:pt>
                <c:pt idx="213">
                  <c:v>26.071929837975595</c:v>
                </c:pt>
                <c:pt idx="214">
                  <c:v>26.368290424268821</c:v>
                </c:pt>
                <c:pt idx="215">
                  <c:v>26.561622449766563</c:v>
                </c:pt>
                <c:pt idx="216">
                  <c:v>26.837683284387705</c:v>
                </c:pt>
                <c:pt idx="217">
                  <c:v>27.279822476031708</c:v>
                </c:pt>
                <c:pt idx="218">
                  <c:v>27.405855530211461</c:v>
                </c:pt>
                <c:pt idx="219">
                  <c:v>27.881383384571624</c:v>
                </c:pt>
                <c:pt idx="220">
                  <c:v>28.246243785269034</c:v>
                </c:pt>
                <c:pt idx="221">
                  <c:v>28.607455431604873</c:v>
                </c:pt>
                <c:pt idx="222">
                  <c:v>28.968869570384712</c:v>
                </c:pt>
                <c:pt idx="223">
                  <c:v>29.084637646659584</c:v>
                </c:pt>
                <c:pt idx="224">
                  <c:v>29.314188270965584</c:v>
                </c:pt>
                <c:pt idx="225">
                  <c:v>29.481606721413126</c:v>
                </c:pt>
                <c:pt idx="226">
                  <c:v>29.748788708708361</c:v>
                </c:pt>
                <c:pt idx="227">
                  <c:v>30.170106631704162</c:v>
                </c:pt>
                <c:pt idx="228">
                  <c:v>30.927892421946723</c:v>
                </c:pt>
                <c:pt idx="229">
                  <c:v>31.686441479333229</c:v>
                </c:pt>
                <c:pt idx="230">
                  <c:v>32.284769356111831</c:v>
                </c:pt>
                <c:pt idx="231">
                  <c:v>32.56523708154424</c:v>
                </c:pt>
                <c:pt idx="232">
                  <c:v>32.681843811093557</c:v>
                </c:pt>
                <c:pt idx="233">
                  <c:v>33.011467254951135</c:v>
                </c:pt>
                <c:pt idx="234">
                  <c:v>33.464004642112549</c:v>
                </c:pt>
                <c:pt idx="235">
                  <c:v>33.695515122953658</c:v>
                </c:pt>
                <c:pt idx="236">
                  <c:v>33.867461714688829</c:v>
                </c:pt>
                <c:pt idx="237">
                  <c:v>33.589682201030065</c:v>
                </c:pt>
                <c:pt idx="238">
                  <c:v>33.368303605828039</c:v>
                </c:pt>
                <c:pt idx="239">
                  <c:v>33.096000158231547</c:v>
                </c:pt>
                <c:pt idx="240">
                  <c:v>32.83585242085978</c:v>
                </c:pt>
                <c:pt idx="241">
                  <c:v>32.963699220065642</c:v>
                </c:pt>
                <c:pt idx="242">
                  <c:v>32.998618431713282</c:v>
                </c:pt>
                <c:pt idx="243">
                  <c:v>32.841007582352347</c:v>
                </c:pt>
                <c:pt idx="244">
                  <c:v>32.674777550953394</c:v>
                </c:pt>
                <c:pt idx="245">
                  <c:v>32.472896274276906</c:v>
                </c:pt>
                <c:pt idx="246">
                  <c:v>32.256341880056766</c:v>
                </c:pt>
                <c:pt idx="247">
                  <c:v>32.080466429618028</c:v>
                </c:pt>
                <c:pt idx="248">
                  <c:v>31.84500426586462</c:v>
                </c:pt>
                <c:pt idx="249">
                  <c:v>31.806142304566944</c:v>
                </c:pt>
                <c:pt idx="250">
                  <c:v>31.6621601617287</c:v>
                </c:pt>
                <c:pt idx="251">
                  <c:v>31.641493548235641</c:v>
                </c:pt>
                <c:pt idx="252">
                  <c:v>31.794734279740645</c:v>
                </c:pt>
                <c:pt idx="253">
                  <c:v>31.741104768763744</c:v>
                </c:pt>
                <c:pt idx="254">
                  <c:v>31.959449214869018</c:v>
                </c:pt>
                <c:pt idx="255">
                  <c:v>32.123867543139653</c:v>
                </c:pt>
                <c:pt idx="256">
                  <c:v>31.948209609091769</c:v>
                </c:pt>
                <c:pt idx="257">
                  <c:v>32.091126587750296</c:v>
                </c:pt>
                <c:pt idx="258">
                  <c:v>32.059197685229698</c:v>
                </c:pt>
                <c:pt idx="259">
                  <c:v>32.155788014209911</c:v>
                </c:pt>
                <c:pt idx="260">
                  <c:v>32.446793610510632</c:v>
                </c:pt>
                <c:pt idx="261">
                  <c:v>31.94002317254737</c:v>
                </c:pt>
                <c:pt idx="262">
                  <c:v>31.940023172547377</c:v>
                </c:pt>
                <c:pt idx="263">
                  <c:v>31.791525492628907</c:v>
                </c:pt>
                <c:pt idx="264">
                  <c:v>31.730058945440941</c:v>
                </c:pt>
                <c:pt idx="265">
                  <c:v>31.690563293303779</c:v>
                </c:pt>
                <c:pt idx="266">
                  <c:v>31.64480192639007</c:v>
                </c:pt>
                <c:pt idx="267">
                  <c:v>31.660644539360231</c:v>
                </c:pt>
                <c:pt idx="268">
                  <c:v>31.690977742441042</c:v>
                </c:pt>
                <c:pt idx="269">
                  <c:v>31.554736527765076</c:v>
                </c:pt>
                <c:pt idx="270">
                  <c:v>31.58404191278829</c:v>
                </c:pt>
                <c:pt idx="271">
                  <c:v>31.862253663340539</c:v>
                </c:pt>
                <c:pt idx="272">
                  <c:v>31.847534304928338</c:v>
                </c:pt>
                <c:pt idx="273">
                  <c:v>32.579737402949604</c:v>
                </c:pt>
                <c:pt idx="274">
                  <c:v>32.993343185622251</c:v>
                </c:pt>
                <c:pt idx="275">
                  <c:v>33.143799926287144</c:v>
                </c:pt>
                <c:pt idx="276">
                  <c:v>33.656304066708621</c:v>
                </c:pt>
                <c:pt idx="277">
                  <c:v>33.603803218431793</c:v>
                </c:pt>
                <c:pt idx="278">
                  <c:v>33.675046495633566</c:v>
                </c:pt>
                <c:pt idx="279">
                  <c:v>33.808010960143065</c:v>
                </c:pt>
                <c:pt idx="280">
                  <c:v>33.957727052257496</c:v>
                </c:pt>
                <c:pt idx="281">
                  <c:v>34.178714259777649</c:v>
                </c:pt>
                <c:pt idx="282">
                  <c:v>34.114008560784086</c:v>
                </c:pt>
                <c:pt idx="283">
                  <c:v>34.27983649463156</c:v>
                </c:pt>
                <c:pt idx="284">
                  <c:v>34.230574201118557</c:v>
                </c:pt>
                <c:pt idx="285">
                  <c:v>34.255041907829927</c:v>
                </c:pt>
                <c:pt idx="286">
                  <c:v>34.541096590243988</c:v>
                </c:pt>
                <c:pt idx="287">
                  <c:v>34.272730810444408</c:v>
                </c:pt>
                <c:pt idx="288">
                  <c:v>34.172695444682752</c:v>
                </c:pt>
                <c:pt idx="289">
                  <c:v>33.877910609740475</c:v>
                </c:pt>
                <c:pt idx="290">
                  <c:v>33.62750167166962</c:v>
                </c:pt>
                <c:pt idx="291">
                  <c:v>33.000439099254741</c:v>
                </c:pt>
                <c:pt idx="292">
                  <c:v>32.208703009687788</c:v>
                </c:pt>
                <c:pt idx="293">
                  <c:v>31.646458124885225</c:v>
                </c:pt>
                <c:pt idx="294">
                  <c:v>31.073472233803216</c:v>
                </c:pt>
                <c:pt idx="295">
                  <c:v>30.802149985408381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62992125984"/>
          <c:y val="0.12464883437753535"/>
          <c:w val="0.85896303587051615"/>
          <c:h val="0.76557464282209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81.959277081219781</c:v>
                </c:pt>
                <c:pt idx="1">
                  <c:v>81.998100545306826</c:v>
                </c:pt>
                <c:pt idx="2">
                  <c:v>65.567994776403793</c:v>
                </c:pt>
                <c:pt idx="3">
                  <c:v>32.231417246877911</c:v>
                </c:pt>
                <c:pt idx="4">
                  <c:v>33.974285128177996</c:v>
                </c:pt>
                <c:pt idx="5">
                  <c:v>33.156355884147231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73.783927091182576</c:v>
                </c:pt>
                <c:pt idx="1">
                  <c:v>73.500807220500604</c:v>
                </c:pt>
                <c:pt idx="2">
                  <c:v>56.472224914801131</c:v>
                </c:pt>
                <c:pt idx="3">
                  <c:v>29.848341160907758</c:v>
                </c:pt>
                <c:pt idx="4">
                  <c:v>30.862187692490835</c:v>
                </c:pt>
                <c:pt idx="5">
                  <c:v>30.030432558328322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60.05916151223952</c:v>
                </c:pt>
                <c:pt idx="1">
                  <c:v>55.8171443181554</c:v>
                </c:pt>
                <c:pt idx="2">
                  <c:v>43.44152542372882</c:v>
                </c:pt>
                <c:pt idx="3">
                  <c:v>25.979918575549092</c:v>
                </c:pt>
                <c:pt idx="4">
                  <c:v>26.957206675368884</c:v>
                </c:pt>
                <c:pt idx="5">
                  <c:v>25.684282981690476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80.053405684808553</c:v>
                </c:pt>
                <c:pt idx="1">
                  <c:v>80.832679422419588</c:v>
                </c:pt>
                <c:pt idx="2">
                  <c:v>62.627180336435401</c:v>
                </c:pt>
                <c:pt idx="3">
                  <c:v>30.481011926370968</c:v>
                </c:pt>
                <c:pt idx="4">
                  <c:v>32.468480966592061</c:v>
                </c:pt>
                <c:pt idx="5">
                  <c:v>30.802149985408374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086632887466605"/>
          <c:y val="1.4674771046602305E-2"/>
          <c:w val="0.57149550156497808"/>
          <c:h val="9.5184695646864118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1.9.2025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1.9.2025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15.1.2024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sisä, musta, istuminen, pöytä&#10;&#10;Kuvaus luotu automaattisesti">
            <a:extLst>
              <a:ext uri="{FF2B5EF4-FFF2-40B4-BE49-F238E27FC236}">
                <a16:creationId xmlns:a16="http://schemas.microsoft.com/office/drawing/2014/main" id="{94A24ECB-0F19-4D74-9ABD-B46EFE4C2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32F2C94-F24B-A8EF-8918-FDC711C5A000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7" name="Kuva 6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0DC83617-9F68-49BF-A05C-04EB7264C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4F1193BE-D97D-19AD-B70E-4D053ADC686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A0E6964C-188B-BBC4-7111-E1B09576041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ka, hedelmä, merkki&#10;&#10;Kuvaus luotu automaattisesti">
            <a:extLst>
              <a:ext uri="{FF2B5EF4-FFF2-40B4-BE49-F238E27FC236}">
                <a16:creationId xmlns:a16="http://schemas.microsoft.com/office/drawing/2014/main" id="{826E665C-DC0B-4923-A1D8-0415B6A560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200"/>
            <a:ext cx="4584192" cy="4575048"/>
          </a:xfrm>
          <a:prstGeom prst="rect">
            <a:avLst/>
          </a:prstGeom>
        </p:spPr>
      </p:pic>
      <p:sp>
        <p:nvSpPr>
          <p:cNvPr id="2" name="d_lahde">
            <a:extLst>
              <a:ext uri="{FF2B5EF4-FFF2-40B4-BE49-F238E27FC236}">
                <a16:creationId xmlns:a16="http://schemas.microsoft.com/office/drawing/2014/main" id="{BF435C0D-CC34-D6E3-C720-6822D81F2937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365F0623-8594-AE5A-67E4-04EAD99BEB0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5CFF405-7710-C7B2-449C-D6E6BCEE55DB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28B5B1A7-AC15-0B92-2565-D782CC88F2E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B7F2414-E908-1416-E6C6-5D94950A993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2575489-77B8-9564-24E4-C795F61C75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1.9.2025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11AE3AD0-8E4E-626A-AAED-F4C81AD83E54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27E0A5EF-83DE-49AC-B4FB-1F2D37576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976715F-7711-EC4D-0D26-C7BB55DB67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ulko, rakennus, katu, istuminen&#10;&#10;Kuvaus luotu automaattisesti">
            <a:extLst>
              <a:ext uri="{FF2B5EF4-FFF2-40B4-BE49-F238E27FC236}">
                <a16:creationId xmlns:a16="http://schemas.microsoft.com/office/drawing/2014/main" id="{950B636D-6ADC-4372-83A6-6131B23F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146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68EB1548-F356-A9A6-B69F-07C2CE25D6E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55618298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laotsikko 5">
            <a:extLst>
              <a:ext uri="{FF2B5EF4-FFF2-40B4-BE49-F238E27FC236}">
                <a16:creationId xmlns:a16="http://schemas.microsoft.com/office/drawing/2014/main" id="{1CF86A32-E108-4635-9BA8-2E51ED97E0CA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47598439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Alaotsikko 5">
            <a:extLst>
              <a:ext uri="{FF2B5EF4-FFF2-40B4-BE49-F238E27FC236}">
                <a16:creationId xmlns:a16="http://schemas.microsoft.com/office/drawing/2014/main" id="{871A278D-1105-45D8-BE05-DA5FFFC325AE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99620054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Tukkipuun kantohinnat Suomessa 2024–2025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69147051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Kuitupuun kantohinnat Suomessa 2024–2025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23269178"/>
              </p:ext>
            </p:extLst>
          </p:nvPr>
        </p:nvGraphicFramePr>
        <p:xfrm>
          <a:off x="760413" y="1439863"/>
          <a:ext cx="10810624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Suomessa 2020–2025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55663702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hakkuutavoittain, viikko 35/2025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331669" y="1626245"/>
            <a:ext cx="894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EUR/m</a:t>
            </a:r>
            <a:r>
              <a:rPr lang="fi-FI" sz="1400" baseline="30000" dirty="0"/>
              <a:t>3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92929203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C7039771-096C-436A-B98C-AF84A927C3D0}" vid="{FBD91796-5F32-4386-BE60-060A902A17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3</TotalTime>
  <Words>98</Words>
  <Application>Microsoft Office PowerPoint</Application>
  <PresentationFormat>Laajakuva</PresentationFormat>
  <Paragraphs>26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Tekstikalvopohja</vt:lpstr>
      <vt:lpstr>Puukauppa Suomessa</vt:lpstr>
      <vt:lpstr>Kumulatiiviset puun ostomäärät yksityismetsistä</vt:lpstr>
      <vt:lpstr>Kumulatiiviset puun ostomäärät yksityismetsistä</vt:lpstr>
      <vt:lpstr>Tukkipuun kantohinnat Suomessa 2024–2025</vt:lpstr>
      <vt:lpstr>Kuitupuun kantohinnat Suomessa 2024–2025</vt:lpstr>
      <vt:lpstr>Kantohinnat Suomessa 2020–2025</vt:lpstr>
      <vt:lpstr>Kantohinnat hakkuutavoittain, viikko 35/2025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Puukauppa Suomessa</dc:title>
  <dc:creator>Huhtala-Hedman Ville</dc:creator>
  <cp:keywords/>
  <cp:lastModifiedBy>Huhtala-Hedman Ville</cp:lastModifiedBy>
  <cp:revision>3</cp:revision>
  <dcterms:created xsi:type="dcterms:W3CDTF">2020-08-17T10:23:59Z</dcterms:created>
  <dcterms:modified xsi:type="dcterms:W3CDTF">2025-09-01T11:28:40Z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398.83.06.202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398.90.05.204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0</vt:lpwstr>
  </property>
  <property fmtid="{D5CDD505-2E9C-101B-9397-08002B2CF9AE}" pid="31" name="dvLahdetext">
    <vt:lpwstr>Metsäteollisuus ry; Luke</vt:lpwstr>
  </property>
  <property fmtid="{D5CDD505-2E9C-101B-9397-08002B2CF9AE}" pid="32" name="Owner">
    <vt:lpwstr>Marjukka Rautavirta</vt:lpwstr>
  </property>
  <property fmtid="{D5CDD505-2E9C-101B-9397-08002B2CF9AE}" pid="33" name="GroupID">
    <vt:lpwstr>i10  Puukauppa Suomessa</vt:lpwstr>
  </property>
  <property fmtid="{D5CDD505-2E9C-101B-9397-08002B2CF9AE}" pid="34" name="Security">
    <vt:lpwstr>Internet</vt:lpwstr>
  </property>
  <property fmtid="{D5CDD505-2E9C-101B-9397-08002B2CF9AE}" pid="35" name="MSIP_Label_b616c8f7-5329-45c1-b6df-378d2db7d954_Enabled">
    <vt:lpwstr>true</vt:lpwstr>
  </property>
  <property fmtid="{D5CDD505-2E9C-101B-9397-08002B2CF9AE}" pid="36" name="MSIP_Label_b616c8f7-5329-45c1-b6df-378d2db7d954_SetDate">
    <vt:lpwstr>2024-06-24T10:50:57Z</vt:lpwstr>
  </property>
  <property fmtid="{D5CDD505-2E9C-101B-9397-08002B2CF9AE}" pid="37" name="MSIP_Label_b616c8f7-5329-45c1-b6df-378d2db7d954_Method">
    <vt:lpwstr>Privileged</vt:lpwstr>
  </property>
  <property fmtid="{D5CDD505-2E9C-101B-9397-08002B2CF9AE}" pid="38" name="MSIP_Label_b616c8f7-5329-45c1-b6df-378d2db7d954_Name">
    <vt:lpwstr>General</vt:lpwstr>
  </property>
  <property fmtid="{D5CDD505-2E9C-101B-9397-08002B2CF9AE}" pid="39" name="MSIP_Label_b616c8f7-5329-45c1-b6df-378d2db7d954_SiteId">
    <vt:lpwstr>ef23504f-7fcd-4484-b491-9ebeb84fe42b</vt:lpwstr>
  </property>
  <property fmtid="{D5CDD505-2E9C-101B-9397-08002B2CF9AE}" pid="40" name="MSIP_Label_b616c8f7-5329-45c1-b6df-378d2db7d954_ActionId">
    <vt:lpwstr>cb470ac8-5dab-45f4-b98e-fcc312ea54dc</vt:lpwstr>
  </property>
  <property fmtid="{D5CDD505-2E9C-101B-9397-08002B2CF9AE}" pid="41" name="MSIP_Label_b616c8f7-5329-45c1-b6df-378d2db7d954_ContentBits">
    <vt:lpwstr>0</vt:lpwstr>
  </property>
</Properties>
</file>