
<file path=[Content_Types].xml><?xml version="1.0" encoding="utf-8"?>
<Types xmlns="http://schemas.openxmlformats.org/package/2006/content-types">
  <Default Extension="bin" ContentType="image/png"/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"/>
  </p:notesMasterIdLst>
  <p:sldIdLst>
    <p:sldId id="261" r:id="rId2"/>
  </p:sldIdLst>
  <p:sldSz cx="18288000" cy="10080625"/>
  <p:notesSz cx="6858000" cy="9144000"/>
  <p:embeddedFontLst>
    <p:embeddedFont>
      <p:font typeface="Segoe UI" panose="020B0502040204020203" pitchFamily="34" charset="0"/>
      <p:regular r:id="rId4"/>
      <p:bold r:id="rId5"/>
      <p:italic r:id="rId6"/>
      <p:boldItalic r:id="rId7"/>
    </p:embeddedFont>
  </p:embeddedFontLst>
  <p:custDataLst>
    <p:tags r:id="rId8"/>
  </p:custDataLst>
  <p:defaultTextStyle>
    <a:defPPr>
      <a:defRPr lang="fi-FI"/>
    </a:defPPr>
    <a:lvl1pPr marL="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268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  <a:srgbClr val="FA8C6E"/>
    <a:srgbClr val="84B014"/>
    <a:srgbClr val="4DA33C"/>
    <a:srgbClr val="FFFFFF"/>
    <a:srgbClr val="262626"/>
    <a:srgbClr val="E6E6E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Normaali tyyli 2 - Korostu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88" autoAdjust="0"/>
  </p:normalViewPr>
  <p:slideViewPr>
    <p:cSldViewPr snapToGrid="0">
      <p:cViewPr varScale="1">
        <p:scale>
          <a:sx n="72" d="100"/>
          <a:sy n="72" d="100"/>
        </p:scale>
        <p:origin x="690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gs" Target="tags/tag1.xml"/><Relationship Id="rId3" Type="http://schemas.openxmlformats.org/officeDocument/2006/relationships/notesMaster" Target="notesMasters/notesMaster1.xml"/><Relationship Id="rId7" Type="http://schemas.openxmlformats.org/officeDocument/2006/relationships/font" Target="fonts/font4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heme" Target="theme/theme1.xml"/><Relationship Id="rId5" Type="http://schemas.openxmlformats.org/officeDocument/2006/relationships/font" Target="fonts/font2.fntdata"/><Relationship Id="rId10" Type="http://schemas.openxmlformats.org/officeDocument/2006/relationships/viewProps" Target="viewProps.xml"/><Relationship Id="rId4" Type="http://schemas.openxmlformats.org/officeDocument/2006/relationships/font" Target="fonts/font1.fntdata"/><Relationship Id="rId9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openxmlformats.org/officeDocument/2006/relationships/oleObject" Target="file:///\\10.24.11.20\yleiset\Yhteiset\Tilastot\Ymp&#228;rist&#246;\Ymp&#228;rist&#246;kysely\Kyselyn%20analysointi\ANALYSOINTI%20-%20P&#228;&#228;st&#246;t%20yhteens&#228;%20-%20p&#228;&#228;st&#246;t%20tonnia%20kohden.xlsm" TargetMode="External"/><Relationship Id="rId1" Type="http://schemas.openxmlformats.org/officeDocument/2006/relationships/themeOverride" Target="../theme/themeOverrid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i-FI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plotArea>
      <c:layout>
        <c:manualLayout>
          <c:layoutTarget val="inner"/>
          <c:xMode val="edge"/>
          <c:yMode val="edge"/>
          <c:x val="7.8901677748398569E-2"/>
          <c:y val="1.0758184917406759E-2"/>
          <c:w val="0.50120244166878714"/>
          <c:h val="0.9222932403887514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85BD26"/>
            </a:solidFill>
          </c:spPr>
          <c:invertIfNegative val="0"/>
          <c:dLbls>
            <c:dLbl>
              <c:idx val="3"/>
              <c:layout>
                <c:manualLayout>
                  <c:x val="1.3655101985971889E-3"/>
                  <c:y val="7.6587452940151604E-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F90-4F5B-A3ED-0886705F561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2000" b="0">
                    <a:solidFill>
                      <a:schemeClr val="bg2">
                        <a:lumMod val="10000"/>
                      </a:schemeClr>
                    </a:solidFill>
                  </a:defRPr>
                </a:pPr>
                <a:endParaRPr lang="fi-FI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Laskenta!$A$29:$A$38</c:f>
              <c:strCache>
                <c:ptCount val="10"/>
                <c:pt idx="0">
                  <c:v>Kaatopaikkajätteet</c:v>
                </c:pt>
                <c:pt idx="1">
                  <c:v>Fossiilinen hiilidioksidi (CO2) *</c:v>
                </c:pt>
                <c:pt idx="2">
                  <c:v>Hiukkaset</c:v>
                </c:pt>
                <c:pt idx="3">
                  <c:v>Hajurikkiyhdisteet (TRS)</c:v>
                </c:pt>
                <c:pt idx="4">
                  <c:v>Typenoksidit (NOx)</c:v>
                </c:pt>
                <c:pt idx="5">
                  <c:v>Jäteveden määrä</c:v>
                </c:pt>
                <c:pt idx="6">
                  <c:v>Orgaaniset klooriyhdisteet (AOX)</c:v>
                </c:pt>
                <c:pt idx="7">
                  <c:v>Typpi (N)</c:v>
                </c:pt>
                <c:pt idx="8">
                  <c:v>Fosfori (P)</c:v>
                </c:pt>
                <c:pt idx="9">
                  <c:v>Kemiallinen hapenkulutus (COD)</c:v>
                </c:pt>
              </c:strCache>
            </c:strRef>
          </c:cat>
          <c:val>
            <c:numRef>
              <c:f>Laskenta!$B$29:$B$38</c:f>
              <c:numCache>
                <c:formatCode>0%</c:formatCode>
                <c:ptCount val="10"/>
                <c:pt idx="0">
                  <c:v>-0.9702314509077572</c:v>
                </c:pt>
                <c:pt idx="1">
                  <c:v>-0.85303545302731021</c:v>
                </c:pt>
                <c:pt idx="2">
                  <c:v>-0.9015118933576477</c:v>
                </c:pt>
                <c:pt idx="3">
                  <c:v>-0.97449264806559277</c:v>
                </c:pt>
                <c:pt idx="4">
                  <c:v>-0.31341270593437787</c:v>
                </c:pt>
                <c:pt idx="5">
                  <c:v>-0.56341143267974725</c:v>
                </c:pt>
                <c:pt idx="6">
                  <c:v>-0.91083681164610475</c:v>
                </c:pt>
                <c:pt idx="7">
                  <c:v>-0.54559927822997012</c:v>
                </c:pt>
                <c:pt idx="8">
                  <c:v>-0.84375719931657367</c:v>
                </c:pt>
                <c:pt idx="9">
                  <c:v>-0.72048260604717762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F90-4F5B-A3ED-0886705F56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655118584"/>
        <c:axId val="655118976"/>
      </c:barChart>
      <c:catAx>
        <c:axId val="65511858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high"/>
        <c:txPr>
          <a:bodyPr/>
          <a:lstStyle/>
          <a:p>
            <a:pPr>
              <a:defRPr sz="2000" b="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55118976"/>
        <c:crosses val="autoZero"/>
        <c:auto val="1"/>
        <c:lblAlgn val="ctr"/>
        <c:lblOffset val="100"/>
        <c:noMultiLvlLbl val="0"/>
      </c:catAx>
      <c:valAx>
        <c:axId val="655118976"/>
        <c:scaling>
          <c:orientation val="minMax"/>
          <c:min val="-1"/>
        </c:scaling>
        <c:delete val="0"/>
        <c:axPos val="b"/>
        <c:majorGridlines>
          <c:spPr>
            <a:ln>
              <a:noFill/>
            </a:ln>
          </c:spPr>
        </c:majorGridlines>
        <c:numFmt formatCode="0%" sourceLinked="1"/>
        <c:majorTickMark val="out"/>
        <c:minorTickMark val="none"/>
        <c:tickLblPos val="nextTo"/>
        <c:txPr>
          <a:bodyPr/>
          <a:lstStyle/>
          <a:p>
            <a:pPr>
              <a:defRPr sz="1800" b="0">
                <a:solidFill>
                  <a:schemeClr val="bg2">
                    <a:lumMod val="10000"/>
                  </a:schemeClr>
                </a:solidFill>
              </a:defRPr>
            </a:pPr>
            <a:endParaRPr lang="fi-FI"/>
          </a:p>
        </c:txPr>
        <c:crossAx val="655118584"/>
        <c:crosses val="autoZero"/>
        <c:crossBetween val="between"/>
        <c:majorUnit val="0.2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solidFill>
            <a:srgbClr val="59594A"/>
          </a:solidFill>
          <a:latin typeface="+mn-lt"/>
        </a:defRPr>
      </a:pPr>
      <a:endParaRPr lang="fi-FI"/>
    </a:p>
  </c:txPr>
  <c:externalData r:id="rId2">
    <c:autoUpdate val="0"/>
  </c:externalData>
  <c:userShapes r:id="rId3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0.33276</cdr:x>
      <cdr:y>0.01175</cdr:y>
    </cdr:from>
    <cdr:to>
      <cdr:x>0.7756</cdr:x>
      <cdr:y>0.06136</cdr:y>
    </cdr:to>
    <cdr:sp macro="" textlink="">
      <cdr:nvSpPr>
        <cdr:cNvPr id="2" name="Tekstiruutu 1">
          <a:extLst xmlns:a="http://schemas.openxmlformats.org/drawingml/2006/main">
            <a:ext uri="{FF2B5EF4-FFF2-40B4-BE49-F238E27FC236}">
              <a16:creationId xmlns:a16="http://schemas.microsoft.com/office/drawing/2014/main" id="{390263E7-1542-47C5-B5B4-E9374C6C5A63}"/>
            </a:ext>
          </a:extLst>
        </cdr:cNvPr>
        <cdr:cNvSpPr txBox="1"/>
      </cdr:nvSpPr>
      <cdr:spPr>
        <a:xfrm xmlns:a="http://schemas.openxmlformats.org/drawingml/2006/main">
          <a:off x="3095625" y="71438"/>
          <a:ext cx="4119563" cy="30162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pPr algn="r"/>
          <a:endParaRPr lang="fi-FI" sz="1200">
            <a:latin typeface="Arial" pitchFamily="34" charset="0"/>
            <a:cs typeface="Arial" pitchFamily="34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A4E66F-9007-4FB1-A1A7-5061B286CA37}" type="datetimeFigureOut">
              <a:rPr lang="fi-FI"/>
              <a:t>8.10.2026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30238" y="1143000"/>
            <a:ext cx="55975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D86D83-CF6F-4FE2-B173-836B8F1A6294}" type="slidenum">
              <a:rPr lang="fi-FI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19382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1pPr>
    <a:lvl2pPr marL="680817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2pPr>
    <a:lvl3pPr marL="136163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3pPr>
    <a:lvl4pPr marL="2042450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4pPr>
    <a:lvl5pPr marL="272326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5pPr>
    <a:lvl6pPr marL="3404083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6pPr>
    <a:lvl7pPr marL="4084899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7pPr>
    <a:lvl8pPr marL="4765716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8pPr>
    <a:lvl9pPr marL="5446532" algn="l" defTabSz="1361633" rtl="0" eaLnBrk="1" latinLnBrk="0" hangingPunct="1">
      <a:defRPr sz="178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65D5B-E391-4540-B1D3-B24AC8736C35}" type="slidenum">
              <a:rPr lang="fi-FI" smtClean="0"/>
              <a:t>1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475551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bin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bin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bin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bin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bin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  <p:sp>
        <p:nvSpPr>
          <p:cNvPr id="24" name="Päivämäärän paikkamerkki 23">
            <a:extLst>
              <a:ext uri="{FF2B5EF4-FFF2-40B4-BE49-F238E27FC236}">
                <a16:creationId xmlns:a16="http://schemas.microsoft.com/office/drawing/2014/main" id="{0D5D5476-37C7-2E3B-65D4-569E6162BB6B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5777873" y="9213291"/>
            <a:ext cx="1251239" cy="436562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26" name="Dian numeron paikkamerkki 25">
            <a:extLst>
              <a:ext uri="{FF2B5EF4-FFF2-40B4-BE49-F238E27FC236}">
                <a16:creationId xmlns:a16="http://schemas.microsoft.com/office/drawing/2014/main" id="{95106816-729E-5C8F-F8E2-812E486DF323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15284006" y="9213292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DDED6F6-D3FA-7057-D0B4-D794BC16CAA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7" y="9213291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845803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871576"/>
            <a:ext cx="7886701" cy="1193886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065462"/>
            <a:ext cx="7885112" cy="5754688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BC4367F6-270E-B49B-AD71-D356A29D8AB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E353D6A6-263B-2B52-C163-BE4C6C88C4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1258888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41756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Mukautettu asette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3" name="Kuvan paikkamerkki 32">
            <a:extLst>
              <a:ext uri="{FF2B5EF4-FFF2-40B4-BE49-F238E27FC236}">
                <a16:creationId xmlns:a16="http://schemas.microsoft.com/office/drawing/2014/main" id="{EA6223A7-7380-B792-DD54-44834443011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1223963"/>
            <a:ext cx="7405914" cy="7596186"/>
          </a:xfrm>
          <a:prstGeom prst="round2DiagRect">
            <a:avLst>
              <a:gd name="adj1" fmla="val 2329"/>
              <a:gd name="adj2" fmla="val 2287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8644769-4221-87EB-8199-FBA46A59738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599865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7345450" cy="3696380"/>
          </a:xfrm>
          <a:prstGeom prst="round2DiagRect">
            <a:avLst>
              <a:gd name="adj1" fmla="val 4109"/>
              <a:gd name="adj2" fmla="val 3056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9720173" y="5138961"/>
            <a:ext cx="7345451" cy="3650117"/>
          </a:xfrm>
          <a:prstGeom prst="round2DiagRect">
            <a:avLst>
              <a:gd name="adj1" fmla="val 3826"/>
              <a:gd name="adj2" fmla="val 391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BB3D80FC-3672-E39A-A421-9833230C309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761141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506751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7405914" cy="3696380"/>
          </a:xfrm>
          <a:prstGeom prst="round2DiagRect">
            <a:avLst>
              <a:gd name="adj1" fmla="val 5287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8888" y="5170033"/>
            <a:ext cx="7405914" cy="3650117"/>
          </a:xfrm>
          <a:prstGeom prst="round2DiagRect">
            <a:avLst>
              <a:gd name="adj1" fmla="val 4782"/>
              <a:gd name="adj2" fmla="val 5128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389A2FB6-5A8A-CF1A-95C9-DAE3DCF1C5A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11459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3507948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47301A0-DE15-FCD0-3F76-2F640149437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8795427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ksti vasen / kuva oike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0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4000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44000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8" name="Kuvan paikkamerkki 32">
            <a:extLst>
              <a:ext uri="{FF2B5EF4-FFF2-40B4-BE49-F238E27FC236}">
                <a16:creationId xmlns:a16="http://schemas.microsoft.com/office/drawing/2014/main" id="{5AF3FF8F-8620-A9BF-5A33-61CCA32C86EB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046663" y="1223964"/>
            <a:ext cx="3557677" cy="7596186"/>
          </a:xfrm>
          <a:prstGeom prst="round2DiagRect">
            <a:avLst>
              <a:gd name="adj1" fmla="val 4109"/>
              <a:gd name="adj2" fmla="val 439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Suorakulmio 6">
            <a:extLst>
              <a:ext uri="{FF2B5EF4-FFF2-40B4-BE49-F238E27FC236}">
                <a16:creationId xmlns:a16="http://schemas.microsoft.com/office/drawing/2014/main" id="{9BE3CF6C-E513-345F-2EAC-B492464A035F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3557677" cy="7596186"/>
          </a:xfrm>
          <a:prstGeom prst="round2DiagRect">
            <a:avLst>
              <a:gd name="adj1" fmla="val 4109"/>
              <a:gd name="adj2" fmla="val 3859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0" name="Kuva 9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106F3ECF-3244-34EA-B493-9385A36842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11" name="Tekstin paikkamerkki 13">
            <a:extLst>
              <a:ext uri="{FF2B5EF4-FFF2-40B4-BE49-F238E27FC236}">
                <a16:creationId xmlns:a16="http://schemas.microsoft.com/office/drawing/2014/main" id="{D8CC8E05-4782-3366-A316-38CD4591DEF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290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vasen / kuva oikea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931224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8" y="125492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58888" y="322394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9720173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14412686" y="1223964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12590826" y="5138961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9720173" y="5138962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0C273148-FADF-97ED-2D2A-5FB181769AF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321633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i oikea / kuva vasen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0C1187-43C2-5DE7-247D-99266BF748E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80513" y="1871576"/>
            <a:ext cx="7885112" cy="1246414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40DCFFC-7381-7E02-D27A-7ECF40CB3B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4169623-E5D2-A93A-ACF1-3CE9D95D9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9CF6AA6E-D093-ACAB-405F-E7D41DA4B1E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80513" y="1223876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4E7A4A95-1656-226C-1206-7517458D1D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180513" y="3141538"/>
            <a:ext cx="7885112" cy="492545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4" name="Kuvan paikkamerkki 32">
            <a:extLst>
              <a:ext uri="{FF2B5EF4-FFF2-40B4-BE49-F238E27FC236}">
                <a16:creationId xmlns:a16="http://schemas.microsoft.com/office/drawing/2014/main" id="{D4FD4F34-946E-7225-6268-2C7FBBA17F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258888" y="1223964"/>
            <a:ext cx="4474798" cy="3696380"/>
          </a:xfrm>
          <a:prstGeom prst="round2DiagRect">
            <a:avLst>
              <a:gd name="adj1" fmla="val 4109"/>
              <a:gd name="adj2" fmla="val 460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5" name="Kuvan paikkamerkki 32">
            <a:extLst>
              <a:ext uri="{FF2B5EF4-FFF2-40B4-BE49-F238E27FC236}">
                <a16:creationId xmlns:a16="http://schemas.microsoft.com/office/drawing/2014/main" id="{0D0EF39B-AAAB-B99B-55CC-9868EB7C0B73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933021" y="1223963"/>
            <a:ext cx="2652939" cy="3696380"/>
          </a:xfrm>
          <a:prstGeom prst="round2DiagRect">
            <a:avLst>
              <a:gd name="adj1" fmla="val 3944"/>
              <a:gd name="adj2" fmla="val 4382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7" name="Kuvan paikkamerkki 32">
            <a:extLst>
              <a:ext uri="{FF2B5EF4-FFF2-40B4-BE49-F238E27FC236}">
                <a16:creationId xmlns:a16="http://schemas.microsoft.com/office/drawing/2014/main" id="{AD422A77-C978-F758-6225-F6738C8D7435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4190004" y="5170033"/>
            <a:ext cx="4474798" cy="3650117"/>
          </a:xfrm>
          <a:prstGeom prst="round2DiagRect">
            <a:avLst>
              <a:gd name="adj1" fmla="val 1999"/>
              <a:gd name="adj2" fmla="val 2345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1" name="Suorakulmio 10">
            <a:extLst>
              <a:ext uri="{FF2B5EF4-FFF2-40B4-BE49-F238E27FC236}">
                <a16:creationId xmlns:a16="http://schemas.microsoft.com/office/drawing/2014/main" id="{5988307F-020C-D103-E082-E630656FF156}"/>
              </a:ext>
            </a:extLst>
          </p:cNvPr>
          <p:cNvSpPr/>
          <p:nvPr userDrawn="1"/>
        </p:nvSpPr>
        <p:spPr>
          <a:xfrm>
            <a:off x="742950" y="8789078"/>
            <a:ext cx="2781300" cy="47874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sp>
        <p:nvSpPr>
          <p:cNvPr id="18" name="Kuvan paikkamerkki 32">
            <a:extLst>
              <a:ext uri="{FF2B5EF4-FFF2-40B4-BE49-F238E27FC236}">
                <a16:creationId xmlns:a16="http://schemas.microsoft.com/office/drawing/2014/main" id="{291B15EC-75C0-83F5-16D3-D7AA1455257A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1258888" y="5123770"/>
            <a:ext cx="2652939" cy="3696380"/>
          </a:xfrm>
          <a:prstGeom prst="round2DiagRect">
            <a:avLst>
              <a:gd name="adj1" fmla="val 4375"/>
              <a:gd name="adj2" fmla="val 3521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pic>
        <p:nvPicPr>
          <p:cNvPr id="12" name="Kuva 11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FF684FB-A772-CCFE-09A7-43B1015A838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76642" y="8820150"/>
            <a:ext cx="2288983" cy="384313"/>
          </a:xfrm>
          <a:prstGeom prst="rect">
            <a:avLst/>
          </a:prstGeom>
        </p:spPr>
      </p:pic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CFA3E18E-4E97-B777-C84A-0B8C3727835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779174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sällysluette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33" name="Kuvan paikkamerkki 32">
            <a:extLst>
              <a:ext uri="{FF2B5EF4-FFF2-40B4-BE49-F238E27FC236}">
                <a16:creationId xmlns:a16="http://schemas.microsoft.com/office/drawing/2014/main" id="{67B26700-DC35-957E-B8E1-44D3B84979A4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9720172" y="1228724"/>
            <a:ext cx="7345453" cy="7591425"/>
          </a:xfrm>
          <a:prstGeom prst="round2DiagRect">
            <a:avLst>
              <a:gd name="adj1" fmla="val 1909"/>
              <a:gd name="adj2" fmla="val 2283"/>
            </a:avLst>
          </a:prstGeom>
          <a:solidFill>
            <a:schemeClr val="bg2"/>
          </a:solidFill>
          <a:ln>
            <a:noFill/>
          </a:ln>
        </p:spPr>
        <p:txBody>
          <a:bodyPr/>
          <a:lstStyle/>
          <a:p>
            <a:r>
              <a:rPr lang="fi-FI"/>
              <a:t>Lisää kuva napsauttamalla kuvaketta</a:t>
            </a:r>
            <a:endParaRPr lang="fi-FI" dirty="0"/>
          </a:p>
        </p:txBody>
      </p:sp>
      <p:sp>
        <p:nvSpPr>
          <p:cNvPr id="13" name="Otsikko 12">
            <a:extLst>
              <a:ext uri="{FF2B5EF4-FFF2-40B4-BE49-F238E27FC236}">
                <a16:creationId xmlns:a16="http://schemas.microsoft.com/office/drawing/2014/main" id="{DE8BFA6F-1704-F542-9AFB-F197C035AD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8" y="1228726"/>
            <a:ext cx="7886701" cy="1146922"/>
          </a:xfrm>
        </p:spPr>
        <p:txBody>
          <a:bodyPr/>
          <a:lstStyle>
            <a:lvl1pPr>
              <a:defRPr/>
            </a:lvl1pPr>
          </a:lstStyle>
          <a:p>
            <a:r>
              <a:rPr lang="fi-FI" dirty="0"/>
              <a:t>Sisällysluettelo</a:t>
            </a:r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E15B21FE-76A8-3AD7-90AE-04F7DB4C8A6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55529" y="238405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1</a:t>
            </a:r>
            <a:endParaRPr lang="fi-FI"/>
          </a:p>
        </p:txBody>
      </p:sp>
      <p:sp>
        <p:nvSpPr>
          <p:cNvPr id="4" name="Tekstin paikkamerkki 2">
            <a:extLst>
              <a:ext uri="{FF2B5EF4-FFF2-40B4-BE49-F238E27FC236}">
                <a16:creationId xmlns:a16="http://schemas.microsoft.com/office/drawing/2014/main" id="{06879379-485F-39D5-8E5B-FB68DE40973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835060" y="238405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5" name="Tekstin paikkamerkki 2">
            <a:extLst>
              <a:ext uri="{FF2B5EF4-FFF2-40B4-BE49-F238E27FC236}">
                <a16:creationId xmlns:a16="http://schemas.microsoft.com/office/drawing/2014/main" id="{D2823A26-9B9C-E2D3-D135-A18450B178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255529" y="300366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2</a:t>
            </a:r>
            <a:endParaRPr lang="fi-FI"/>
          </a:p>
        </p:txBody>
      </p:sp>
      <p:sp>
        <p:nvSpPr>
          <p:cNvPr id="6" name="Tekstin paikkamerkki 2">
            <a:extLst>
              <a:ext uri="{FF2B5EF4-FFF2-40B4-BE49-F238E27FC236}">
                <a16:creationId xmlns:a16="http://schemas.microsoft.com/office/drawing/2014/main" id="{AFD4BF4D-7363-3049-D54E-054289E99C8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5529" y="362327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3</a:t>
            </a:r>
            <a:endParaRPr lang="fi-FI"/>
          </a:p>
        </p:txBody>
      </p:sp>
      <p:sp>
        <p:nvSpPr>
          <p:cNvPr id="7" name="Tekstin paikkamerkki 2">
            <a:extLst>
              <a:ext uri="{FF2B5EF4-FFF2-40B4-BE49-F238E27FC236}">
                <a16:creationId xmlns:a16="http://schemas.microsoft.com/office/drawing/2014/main" id="{9B1564AE-1C5C-EA46-7D79-6639DC99A3E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5529" y="4242893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4</a:t>
            </a:r>
            <a:endParaRPr lang="fi-FI"/>
          </a:p>
        </p:txBody>
      </p:sp>
      <p:sp>
        <p:nvSpPr>
          <p:cNvPr id="8" name="Tekstin paikkamerkki 2">
            <a:extLst>
              <a:ext uri="{FF2B5EF4-FFF2-40B4-BE49-F238E27FC236}">
                <a16:creationId xmlns:a16="http://schemas.microsoft.com/office/drawing/2014/main" id="{8FA61D56-DA2D-281A-35FA-07779995CA4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1255529" y="4862507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5</a:t>
            </a:r>
            <a:endParaRPr lang="fi-FI"/>
          </a:p>
        </p:txBody>
      </p:sp>
      <p:sp>
        <p:nvSpPr>
          <p:cNvPr id="9" name="Tekstin paikkamerkki 2">
            <a:extLst>
              <a:ext uri="{FF2B5EF4-FFF2-40B4-BE49-F238E27FC236}">
                <a16:creationId xmlns:a16="http://schemas.microsoft.com/office/drawing/2014/main" id="{55DF7368-B58E-31B5-000D-B4104AEDC12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55529" y="5482121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6</a:t>
            </a:r>
            <a:endParaRPr lang="fi-FI"/>
          </a:p>
        </p:txBody>
      </p:sp>
      <p:sp>
        <p:nvSpPr>
          <p:cNvPr id="10" name="Tekstin paikkamerkki 2">
            <a:extLst>
              <a:ext uri="{FF2B5EF4-FFF2-40B4-BE49-F238E27FC236}">
                <a16:creationId xmlns:a16="http://schemas.microsoft.com/office/drawing/2014/main" id="{3B399A9D-6B1B-A8FA-3E53-3D24381E1C6C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255529" y="6101735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7</a:t>
            </a:r>
            <a:endParaRPr lang="fi-FI"/>
          </a:p>
        </p:txBody>
      </p:sp>
      <p:sp>
        <p:nvSpPr>
          <p:cNvPr id="11" name="Tekstin paikkamerkki 2">
            <a:extLst>
              <a:ext uri="{FF2B5EF4-FFF2-40B4-BE49-F238E27FC236}">
                <a16:creationId xmlns:a16="http://schemas.microsoft.com/office/drawing/2014/main" id="{FF8226E8-CC7D-7A45-97DB-FE8BBE7AEB5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55529" y="6721349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8</a:t>
            </a:r>
            <a:endParaRPr lang="fi-FI"/>
          </a:p>
        </p:txBody>
      </p:sp>
      <p:sp>
        <p:nvSpPr>
          <p:cNvPr id="12" name="Tekstin paikkamerkki 2">
            <a:extLst>
              <a:ext uri="{FF2B5EF4-FFF2-40B4-BE49-F238E27FC236}">
                <a16:creationId xmlns:a16="http://schemas.microsoft.com/office/drawing/2014/main" id="{F6B363E0-A8DE-8F20-92CD-45AAFDC8CC7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255529" y="7340966"/>
            <a:ext cx="544606" cy="610161"/>
          </a:xfrm>
        </p:spPr>
        <p:txBody>
          <a:bodyPr>
            <a:normAutofit/>
          </a:bodyPr>
          <a:lstStyle>
            <a:lvl1pPr marL="0" indent="0">
              <a:buNone/>
              <a:defRPr sz="2400" b="1">
                <a:solidFill>
                  <a:schemeClr val="tx2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9</a:t>
            </a:r>
            <a:endParaRPr lang="fi-FI"/>
          </a:p>
        </p:txBody>
      </p:sp>
      <p:sp>
        <p:nvSpPr>
          <p:cNvPr id="15" name="Tekstin paikkamerkki 2">
            <a:extLst>
              <a:ext uri="{FF2B5EF4-FFF2-40B4-BE49-F238E27FC236}">
                <a16:creationId xmlns:a16="http://schemas.microsoft.com/office/drawing/2014/main" id="{767CD7DC-B65C-2439-4D73-6D9A15D98FC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835060" y="30036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6" name="Tekstin paikkamerkki 2">
            <a:extLst>
              <a:ext uri="{FF2B5EF4-FFF2-40B4-BE49-F238E27FC236}">
                <a16:creationId xmlns:a16="http://schemas.microsoft.com/office/drawing/2014/main" id="{F5B32B5E-8F13-04BF-B71E-D9C555CDCA8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835060" y="362327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7" name="Tekstin paikkamerkki 2">
            <a:extLst>
              <a:ext uri="{FF2B5EF4-FFF2-40B4-BE49-F238E27FC236}">
                <a16:creationId xmlns:a16="http://schemas.microsoft.com/office/drawing/2014/main" id="{B5A64145-1037-252C-0716-98D4CB9224A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835060" y="4242893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9" name="Tekstin paikkamerkki 2">
            <a:extLst>
              <a:ext uri="{FF2B5EF4-FFF2-40B4-BE49-F238E27FC236}">
                <a16:creationId xmlns:a16="http://schemas.microsoft.com/office/drawing/2014/main" id="{88D8B2B1-0B55-EB0D-3C25-EB501BF8A86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1835060" y="4862507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0" name="Tekstin paikkamerkki 2">
            <a:extLst>
              <a:ext uri="{FF2B5EF4-FFF2-40B4-BE49-F238E27FC236}">
                <a16:creationId xmlns:a16="http://schemas.microsoft.com/office/drawing/2014/main" id="{195DF49C-297A-F7B8-75CF-CE372230CC3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835060" y="5482121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1" name="Tekstin paikkamerkki 2">
            <a:extLst>
              <a:ext uri="{FF2B5EF4-FFF2-40B4-BE49-F238E27FC236}">
                <a16:creationId xmlns:a16="http://schemas.microsoft.com/office/drawing/2014/main" id="{A05B7C35-312F-FA5E-15AD-B0AC8CAD414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835060" y="610173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2" name="Tekstin paikkamerkki 2">
            <a:extLst>
              <a:ext uri="{FF2B5EF4-FFF2-40B4-BE49-F238E27FC236}">
                <a16:creationId xmlns:a16="http://schemas.microsoft.com/office/drawing/2014/main" id="{8E8314C1-E8DA-A1FE-A364-E98F6568C86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835060" y="6721349"/>
            <a:ext cx="7308939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23" name="Tekstin paikkamerkki 2">
            <a:extLst>
              <a:ext uri="{FF2B5EF4-FFF2-40B4-BE49-F238E27FC236}">
                <a16:creationId xmlns:a16="http://schemas.microsoft.com/office/drawing/2014/main" id="{759C4194-7365-B5E5-65C8-A1FB75222084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835060" y="7340965"/>
            <a:ext cx="7308940" cy="610161"/>
          </a:xfrm>
        </p:spPr>
        <p:txBody>
          <a:bodyPr>
            <a:norm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5pPr>
              <a:defRPr/>
            </a:lvl5pPr>
          </a:lstStyle>
          <a:p>
            <a:pPr lvl="0"/>
            <a:r>
              <a:rPr lang="fi-FI" dirty="0"/>
              <a:t>Lisää kohta tähän</a:t>
            </a:r>
            <a:endParaRPr lang="fi-FI"/>
          </a:p>
        </p:txBody>
      </p:sp>
      <p:sp>
        <p:nvSpPr>
          <p:cNvPr id="14" name="Tekstin paikkamerkki 13">
            <a:extLst>
              <a:ext uri="{FF2B5EF4-FFF2-40B4-BE49-F238E27FC236}">
                <a16:creationId xmlns:a16="http://schemas.microsoft.com/office/drawing/2014/main" id="{F6E8A96A-E8BE-EEE4-93DC-E79D481D825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250031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nsilehti (ei alaviitettä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orakulmio 8">
            <a:extLst>
              <a:ext uri="{FF2B5EF4-FFF2-40B4-BE49-F238E27FC236}">
                <a16:creationId xmlns:a16="http://schemas.microsoft.com/office/drawing/2014/main" id="{0FBF4DA7-C88C-4822-752F-878DB331DF55}"/>
              </a:ext>
            </a:extLst>
          </p:cNvPr>
          <p:cNvSpPr/>
          <p:nvPr userDrawn="1"/>
        </p:nvSpPr>
        <p:spPr>
          <a:xfrm>
            <a:off x="-1" y="0"/>
            <a:ext cx="18288000" cy="10080625"/>
          </a:xfrm>
          <a:prstGeom prst="rect">
            <a:avLst/>
          </a:prstGeom>
          <a:gradFill flip="none" rotWithShape="1">
            <a:gsLst>
              <a:gs pos="0">
                <a:srgbClr val="000000">
                  <a:alpha val="70000"/>
                </a:srgbClr>
              </a:gs>
              <a:gs pos="100000">
                <a:schemeClr val="tx1">
                  <a:lumMod val="95000"/>
                  <a:lumOff val="5000"/>
                  <a:alpha val="0"/>
                </a:schemeClr>
              </a:gs>
            </a:gsLst>
            <a:lin ang="0" scaled="1"/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12" name="Kuva 11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1BB11F35-836F-0852-BFB6-9A7E3EF37CD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13" name="Otsikko 12">
            <a:extLst>
              <a:ext uri="{FF2B5EF4-FFF2-40B4-BE49-F238E27FC236}">
                <a16:creationId xmlns:a16="http://schemas.microsoft.com/office/drawing/2014/main" id="{3E075EB9-4C0F-997E-7C18-942B288563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8888" y="3762375"/>
            <a:ext cx="10758941" cy="18367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10D82B4A-82D4-0A6C-8CA3-37FCC3A6A3C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258888" y="3114675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Yläviite tähän</a:t>
            </a:r>
            <a:endParaRPr lang="fi-FI"/>
          </a:p>
        </p:txBody>
      </p:sp>
      <p:sp>
        <p:nvSpPr>
          <p:cNvPr id="20" name="Tekstin paikkamerkki 17">
            <a:extLst>
              <a:ext uri="{FF2B5EF4-FFF2-40B4-BE49-F238E27FC236}">
                <a16:creationId xmlns:a16="http://schemas.microsoft.com/office/drawing/2014/main" id="{D08F38B9-2F0D-BE63-F8EE-DFE5E094650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258888" y="55991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3" name="Tekstin paikkamerkki 17">
            <a:extLst>
              <a:ext uri="{FF2B5EF4-FFF2-40B4-BE49-F238E27FC236}">
                <a16:creationId xmlns:a16="http://schemas.microsoft.com/office/drawing/2014/main" id="{BB9E3C2A-FF07-E9D2-1C3F-B3F270EB3FF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8887" y="6246812"/>
            <a:ext cx="7885112" cy="647700"/>
          </a:xfrm>
        </p:spPr>
        <p:txBody>
          <a:bodyPr>
            <a:normAutofit/>
          </a:bodyPr>
          <a:lstStyle>
            <a:lvl1pPr marL="0" indent="0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Päivämäärä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5284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Väliotsikkodi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CF568B29-DF1A-AD67-9DF0-E3CD8AE3EE16}"/>
              </a:ext>
            </a:extLst>
          </p:cNvPr>
          <p:cNvSpPr/>
          <p:nvPr userDrawn="1"/>
        </p:nvSpPr>
        <p:spPr>
          <a:xfrm>
            <a:off x="0" y="0"/>
            <a:ext cx="18288000" cy="10080625"/>
          </a:xfrm>
          <a:prstGeom prst="rect">
            <a:avLst/>
          </a:prstGeom>
          <a:solidFill>
            <a:srgbClr val="000000">
              <a:alpha val="50000"/>
            </a:srgb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dirty="0"/>
          </a:p>
        </p:txBody>
      </p:sp>
      <p:pic>
        <p:nvPicPr>
          <p:cNvPr id="7" name="Kuva 6" descr="Kuva, joka sisältää kohteen Fontti, Grafiikka, graafinen suunnittelu, logo&#10;&#10;Tekoälyllä luotu sisältö voi olla virheellistä.">
            <a:extLst>
              <a:ext uri="{FF2B5EF4-FFF2-40B4-BE49-F238E27FC236}">
                <a16:creationId xmlns:a16="http://schemas.microsoft.com/office/drawing/2014/main" id="{58E7C099-17E5-34FA-1942-4964333D06B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6177" y="576263"/>
            <a:ext cx="3876675" cy="647700"/>
          </a:xfrm>
          <a:prstGeom prst="rect">
            <a:avLst/>
          </a:prstGeom>
        </p:spPr>
      </p:pic>
      <p:sp>
        <p:nvSpPr>
          <p:cNvPr id="9" name="Otsikko 8">
            <a:extLst>
              <a:ext uri="{FF2B5EF4-FFF2-40B4-BE49-F238E27FC236}">
                <a16:creationId xmlns:a16="http://schemas.microsoft.com/office/drawing/2014/main" id="{2B368511-319A-B3D8-33FE-6156E636EB7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391130"/>
            <a:ext cx="15808325" cy="1119518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Lisää väliotsikko</a:t>
            </a:r>
            <a:endParaRPr lang="fi-FI"/>
          </a:p>
        </p:txBody>
      </p:sp>
      <p:sp>
        <p:nvSpPr>
          <p:cNvPr id="10" name="Tekstin paikkamerkki 17">
            <a:extLst>
              <a:ext uri="{FF2B5EF4-FFF2-40B4-BE49-F238E27FC236}">
                <a16:creationId xmlns:a16="http://schemas.microsoft.com/office/drawing/2014/main" id="{9F006EF6-B1A1-0958-7190-7A499852BB6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5218905" y="3743430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11" name="Tekstin paikkamerkki 17">
            <a:extLst>
              <a:ext uri="{FF2B5EF4-FFF2-40B4-BE49-F238E27FC236}">
                <a16:creationId xmlns:a16="http://schemas.microsoft.com/office/drawing/2014/main" id="{EB9FD1E6-047C-99CB-B0B3-5927A6C559B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831456" y="5586891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12" name="Tekstin paikkamerkki 17">
            <a:extLst>
              <a:ext uri="{FF2B5EF4-FFF2-40B4-BE49-F238E27FC236}">
                <a16:creationId xmlns:a16="http://schemas.microsoft.com/office/drawing/2014/main" id="{A695C4F3-2246-A727-BD02-C13B1333AB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02544" y="9111614"/>
            <a:ext cx="3155671" cy="573226"/>
          </a:xfrm>
        </p:spPr>
        <p:txBody>
          <a:bodyPr>
            <a:normAutofit/>
          </a:bodyPr>
          <a:lstStyle>
            <a:lvl1pPr marL="0" indent="0">
              <a:buNone/>
              <a:defRPr sz="1600" cap="none" baseline="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Tekijän nimi</a:t>
            </a:r>
            <a:endParaRPr lang="fi-FI"/>
          </a:p>
        </p:txBody>
      </p:sp>
      <p:sp>
        <p:nvSpPr>
          <p:cNvPr id="15" name="Dian numeron paikkamerkki 4">
            <a:extLst>
              <a:ext uri="{FF2B5EF4-FFF2-40B4-BE49-F238E27FC236}">
                <a16:creationId xmlns:a16="http://schemas.microsoft.com/office/drawing/2014/main" id="{360D250F-74C3-C36B-4E9A-338A3208B3D6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>
          <a:xfrm>
            <a:off x="17297194" y="9173846"/>
            <a:ext cx="493867" cy="436561"/>
          </a:xfrm>
        </p:spPr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6" name="Päivämäärän paikkamerkki 27">
            <a:extLst>
              <a:ext uri="{FF2B5EF4-FFF2-40B4-BE49-F238E27FC236}">
                <a16:creationId xmlns:a16="http://schemas.microsoft.com/office/drawing/2014/main" id="{8F620FD5-3303-3BF2-DFFA-76810557616B}"/>
              </a:ext>
            </a:extLst>
          </p:cNvPr>
          <p:cNvSpPr>
            <a:spLocks noGrp="1"/>
          </p:cNvSpPr>
          <p:nvPr>
            <p:ph type="dt" sz="half" idx="16"/>
          </p:nvPr>
        </p:nvSpPr>
        <p:spPr>
          <a:xfrm>
            <a:off x="3558215" y="9111614"/>
            <a:ext cx="1430468" cy="573226"/>
          </a:xfrm>
        </p:spPr>
        <p:txBody>
          <a:bodyPr/>
          <a:lstStyle>
            <a:lvl1pPr algn="l">
              <a:defRPr sz="1600"/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3" name="Tekstin paikkamerkki 3">
            <a:extLst>
              <a:ext uri="{FF2B5EF4-FFF2-40B4-BE49-F238E27FC236}">
                <a16:creationId xmlns:a16="http://schemas.microsoft.com/office/drawing/2014/main" id="{1FE16DB2-58F7-2F91-8F7D-ED6BCCDA6E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1609182" y="9173846"/>
            <a:ext cx="5688012" cy="436360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 dirty="0">
                <a:solidFill>
                  <a:schemeClr val="bg1"/>
                </a:solidFill>
              </a:defRPr>
            </a:lvl1pPr>
          </a:lstStyle>
          <a:p>
            <a:pPr marL="0" lvl="0" algn="r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667035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äliotsikko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C7FC0D9-5EEC-2757-9C74-CF9C2217546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299" y="4454463"/>
            <a:ext cx="15808325" cy="1171698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 dirty="0"/>
              <a:t>Lisää otsikko tähän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2D727DB-B2CC-45B6-43E9-B9325AD916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F056F88-D03D-3E73-BD11-0E8BF8343E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6" name="Tekstin paikkamerkki 17">
            <a:extLst>
              <a:ext uri="{FF2B5EF4-FFF2-40B4-BE49-F238E27FC236}">
                <a16:creationId xmlns:a16="http://schemas.microsoft.com/office/drawing/2014/main" id="{ACD465DC-C3EF-99C8-6D95-06FF3B95788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201444" y="3806763"/>
            <a:ext cx="7885112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all" baseline="0">
                <a:solidFill>
                  <a:schemeClr val="tx2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Teksti tähän</a:t>
            </a:r>
            <a:endParaRPr lang="fi-FI"/>
          </a:p>
        </p:txBody>
      </p:sp>
      <p:sp>
        <p:nvSpPr>
          <p:cNvPr id="7" name="Tekstin paikkamerkki 17">
            <a:extLst>
              <a:ext uri="{FF2B5EF4-FFF2-40B4-BE49-F238E27FC236}">
                <a16:creationId xmlns:a16="http://schemas.microsoft.com/office/drawing/2014/main" id="{8B5A8969-D59E-D982-A804-E85F1299A7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831456" y="5636217"/>
            <a:ext cx="8625088" cy="647700"/>
          </a:xfrm>
        </p:spPr>
        <p:txBody>
          <a:bodyPr>
            <a:normAutofit/>
          </a:bodyPr>
          <a:lstStyle>
            <a:lvl1pPr marL="0" indent="0" algn="ctr">
              <a:buNone/>
              <a:defRPr sz="2100" cap="none" baseline="0">
                <a:solidFill>
                  <a:schemeClr val="tx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i-FI" dirty="0"/>
              <a:t>Lisää tekstiä tähän</a:t>
            </a:r>
            <a:endParaRPr lang="fi-FI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1D8114A8-45D8-A86A-0AF6-61D846D8E74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0326519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2533650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2815696" y="465347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26" name="Ellipsi 25">
            <a:extLst>
              <a:ext uri="{FF2B5EF4-FFF2-40B4-BE49-F238E27FC236}">
                <a16:creationId xmlns:a16="http://schemas.microsoft.com/office/drawing/2014/main" id="{D16147AC-0712-BB7C-8C22-1BB10579A0C8}"/>
              </a:ext>
            </a:extLst>
          </p:cNvPr>
          <p:cNvSpPr/>
          <p:nvPr userDrawn="1"/>
        </p:nvSpPr>
        <p:spPr>
          <a:xfrm>
            <a:off x="7227051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27" name="Tekstiruutu 26">
            <a:extLst>
              <a:ext uri="{FF2B5EF4-FFF2-40B4-BE49-F238E27FC236}">
                <a16:creationId xmlns:a16="http://schemas.microsoft.com/office/drawing/2014/main" id="{EB9BAD66-A914-8486-17B2-9AB359E12AFA}"/>
              </a:ext>
            </a:extLst>
          </p:cNvPr>
          <p:cNvSpPr txBox="1"/>
          <p:nvPr userDrawn="1"/>
        </p:nvSpPr>
        <p:spPr>
          <a:xfrm>
            <a:off x="7518062" y="463554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AF0E2E7-5B8E-8997-6592-E2C6E9D16C8F}"/>
              </a:ext>
            </a:extLst>
          </p:cNvPr>
          <p:cNvSpPr/>
          <p:nvPr userDrawn="1"/>
        </p:nvSpPr>
        <p:spPr>
          <a:xfrm>
            <a:off x="11792083" y="4439251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3986CA3B-9EEB-BE37-C1F9-04A481D0F56F}"/>
              </a:ext>
            </a:extLst>
          </p:cNvPr>
          <p:cNvSpPr txBox="1"/>
          <p:nvPr userDrawn="1"/>
        </p:nvSpPr>
        <p:spPr>
          <a:xfrm>
            <a:off x="12092059" y="465248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080EB96B-478A-8AE2-27F7-926F79D6942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99253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396976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79022" y="466243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4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49" name="Ellipsi 48">
            <a:extLst>
              <a:ext uri="{FF2B5EF4-FFF2-40B4-BE49-F238E27FC236}">
                <a16:creationId xmlns:a16="http://schemas.microsoft.com/office/drawing/2014/main" id="{79A6325E-FB48-EED8-2F66-2394AB2799F4}"/>
              </a:ext>
            </a:extLst>
          </p:cNvPr>
          <p:cNvSpPr/>
          <p:nvPr userDrawn="1"/>
        </p:nvSpPr>
        <p:spPr>
          <a:xfrm>
            <a:off x="5558955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0" name="Tekstiruutu 49">
            <a:extLst>
              <a:ext uri="{FF2B5EF4-FFF2-40B4-BE49-F238E27FC236}">
                <a16:creationId xmlns:a16="http://schemas.microsoft.com/office/drawing/2014/main" id="{9BD8B26A-BF5B-D7B3-603D-07DFE856805A}"/>
              </a:ext>
            </a:extLst>
          </p:cNvPr>
          <p:cNvSpPr txBox="1"/>
          <p:nvPr userDrawn="1"/>
        </p:nvSpPr>
        <p:spPr>
          <a:xfrm>
            <a:off x="5849966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53" name="Ellipsi 52">
            <a:extLst>
              <a:ext uri="{FF2B5EF4-FFF2-40B4-BE49-F238E27FC236}">
                <a16:creationId xmlns:a16="http://schemas.microsoft.com/office/drawing/2014/main" id="{0544D5FD-6361-3631-273F-34863E112A93}"/>
              </a:ext>
            </a:extLst>
          </p:cNvPr>
          <p:cNvSpPr/>
          <p:nvPr userDrawn="1"/>
        </p:nvSpPr>
        <p:spPr>
          <a:xfrm>
            <a:off x="9720934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4" name="Tekstiruutu 53">
            <a:extLst>
              <a:ext uri="{FF2B5EF4-FFF2-40B4-BE49-F238E27FC236}">
                <a16:creationId xmlns:a16="http://schemas.microsoft.com/office/drawing/2014/main" id="{1A04BA3C-5B2B-EDB8-9C7C-FC484C8ECB1A}"/>
              </a:ext>
            </a:extLst>
          </p:cNvPr>
          <p:cNvSpPr txBox="1"/>
          <p:nvPr userDrawn="1"/>
        </p:nvSpPr>
        <p:spPr>
          <a:xfrm>
            <a:off x="1001194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57" name="Ellipsi 56">
            <a:extLst>
              <a:ext uri="{FF2B5EF4-FFF2-40B4-BE49-F238E27FC236}">
                <a16:creationId xmlns:a16="http://schemas.microsoft.com/office/drawing/2014/main" id="{4C41B4D9-0568-7F98-8AFB-4B386F757E97}"/>
              </a:ext>
            </a:extLst>
          </p:cNvPr>
          <p:cNvSpPr/>
          <p:nvPr userDrawn="1"/>
        </p:nvSpPr>
        <p:spPr>
          <a:xfrm>
            <a:off x="13898509" y="444023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8" name="Tekstiruutu 57">
            <a:extLst>
              <a:ext uri="{FF2B5EF4-FFF2-40B4-BE49-F238E27FC236}">
                <a16:creationId xmlns:a16="http://schemas.microsoft.com/office/drawing/2014/main" id="{0399FAB9-AA1D-095C-CDE6-C487C840DCBE}"/>
              </a:ext>
            </a:extLst>
          </p:cNvPr>
          <p:cNvSpPr txBox="1"/>
          <p:nvPr userDrawn="1"/>
        </p:nvSpPr>
        <p:spPr>
          <a:xfrm>
            <a:off x="14180555" y="464450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8897263-C6EF-E093-D461-003EAAADC28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9794185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numero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 algn="ctr"/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ct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12633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85714" y="4651882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Ellipsi 62">
            <a:extLst>
              <a:ext uri="{FF2B5EF4-FFF2-40B4-BE49-F238E27FC236}">
                <a16:creationId xmlns:a16="http://schemas.microsoft.com/office/drawing/2014/main" id="{1528457D-5278-5393-A265-9A8032BD62BE}"/>
              </a:ext>
            </a:extLst>
          </p:cNvPr>
          <p:cNvSpPr/>
          <p:nvPr userDrawn="1"/>
        </p:nvSpPr>
        <p:spPr>
          <a:xfrm>
            <a:off x="4713988" y="4429682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4" name="Tekstiruutu 63">
            <a:extLst>
              <a:ext uri="{FF2B5EF4-FFF2-40B4-BE49-F238E27FC236}">
                <a16:creationId xmlns:a16="http://schemas.microsoft.com/office/drawing/2014/main" id="{85A9CCB0-EE4E-4B13-2C68-600149E92A6D}"/>
              </a:ext>
            </a:extLst>
          </p:cNvPr>
          <p:cNvSpPr txBox="1"/>
          <p:nvPr userDrawn="1"/>
        </p:nvSpPr>
        <p:spPr>
          <a:xfrm>
            <a:off x="5004999" y="4642917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75" name="Ellipsi 74">
            <a:extLst>
              <a:ext uri="{FF2B5EF4-FFF2-40B4-BE49-F238E27FC236}">
                <a16:creationId xmlns:a16="http://schemas.microsoft.com/office/drawing/2014/main" id="{6BD80085-A2D7-5385-3432-6B34BD98FE3F}"/>
              </a:ext>
            </a:extLst>
          </p:cNvPr>
          <p:cNvSpPr/>
          <p:nvPr userDrawn="1"/>
        </p:nvSpPr>
        <p:spPr>
          <a:xfrm>
            <a:off x="8010117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6" name="Tekstiruutu 75">
            <a:extLst>
              <a:ext uri="{FF2B5EF4-FFF2-40B4-BE49-F238E27FC236}">
                <a16:creationId xmlns:a16="http://schemas.microsoft.com/office/drawing/2014/main" id="{41761005-C39D-AC00-972F-ECF400103312}"/>
              </a:ext>
            </a:extLst>
          </p:cNvPr>
          <p:cNvSpPr txBox="1"/>
          <p:nvPr userDrawn="1"/>
        </p:nvSpPr>
        <p:spPr>
          <a:xfrm>
            <a:off x="831009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79" name="Ellipsi 78">
            <a:extLst>
              <a:ext uri="{FF2B5EF4-FFF2-40B4-BE49-F238E27FC236}">
                <a16:creationId xmlns:a16="http://schemas.microsoft.com/office/drawing/2014/main" id="{04D2B17D-CDFE-8A59-A671-5F08A8369A64}"/>
              </a:ext>
            </a:extLst>
          </p:cNvPr>
          <p:cNvSpPr/>
          <p:nvPr userDrawn="1"/>
        </p:nvSpPr>
        <p:spPr>
          <a:xfrm>
            <a:off x="11311472" y="4429686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0" name="Tekstiruutu 79">
            <a:extLst>
              <a:ext uri="{FF2B5EF4-FFF2-40B4-BE49-F238E27FC236}">
                <a16:creationId xmlns:a16="http://schemas.microsoft.com/office/drawing/2014/main" id="{C05557D4-4839-E55E-E0E3-DD63333CF045}"/>
              </a:ext>
            </a:extLst>
          </p:cNvPr>
          <p:cNvSpPr txBox="1"/>
          <p:nvPr userDrawn="1"/>
        </p:nvSpPr>
        <p:spPr>
          <a:xfrm>
            <a:off x="11584553" y="4642921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83" name="Ellipsi 82">
            <a:extLst>
              <a:ext uri="{FF2B5EF4-FFF2-40B4-BE49-F238E27FC236}">
                <a16:creationId xmlns:a16="http://schemas.microsoft.com/office/drawing/2014/main" id="{E77AC09D-B7B5-D1DC-BBA8-0652A58E37C9}"/>
              </a:ext>
            </a:extLst>
          </p:cNvPr>
          <p:cNvSpPr/>
          <p:nvPr userDrawn="1"/>
        </p:nvSpPr>
        <p:spPr>
          <a:xfrm>
            <a:off x="14601902" y="4429684"/>
            <a:ext cx="914400" cy="9144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84" name="Tekstiruutu 83">
            <a:extLst>
              <a:ext uri="{FF2B5EF4-FFF2-40B4-BE49-F238E27FC236}">
                <a16:creationId xmlns:a16="http://schemas.microsoft.com/office/drawing/2014/main" id="{522E4D56-91F2-1F62-92C0-4FD7AE6D018D}"/>
              </a:ext>
            </a:extLst>
          </p:cNvPr>
          <p:cNvSpPr txBox="1"/>
          <p:nvPr userDrawn="1"/>
        </p:nvSpPr>
        <p:spPr>
          <a:xfrm>
            <a:off x="14883948" y="4642919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44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DAD14AA-6818-CA92-9594-F418DCF9A1F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218409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382924" y="5357431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382923" y="5976556"/>
            <a:ext cx="4096872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8" name="Tekstin paikkamerkki 18">
            <a:extLst>
              <a:ext uri="{FF2B5EF4-FFF2-40B4-BE49-F238E27FC236}">
                <a16:creationId xmlns:a16="http://schemas.microsoft.com/office/drawing/2014/main" id="{A5243DF0-A68B-A9A1-A372-F54201B377AA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7085289" y="538971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9" name="Tekstin paikkamerkki 18">
            <a:extLst>
              <a:ext uri="{FF2B5EF4-FFF2-40B4-BE49-F238E27FC236}">
                <a16:creationId xmlns:a16="http://schemas.microsoft.com/office/drawing/2014/main" id="{2852A83C-1DFE-0642-9674-5A9D7CAC097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085289" y="6039538"/>
            <a:ext cx="4101300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B462B9E0-CA19-7600-92B9-161A64FFC76D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1792083" y="5379789"/>
            <a:ext cx="4092441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6950363A-FCAE-6872-92DF-7DAF264AD81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1792083" y="6039538"/>
            <a:ext cx="4092441" cy="2403151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D4ED17CC-DDA3-93F2-01EA-B852BEE910DC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260359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470F3915-A530-DFF3-C414-72A3F354757F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7274206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E46318DE-CA70-41DD-8AC2-662BA8412756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1198662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5F67D9C8-1663-4679-6EE4-7D9CC8730CE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989119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eljä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60975" y="5357431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60973" y="5976556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59" name="Tekstin paikkamerkki 18">
            <a:extLst>
              <a:ext uri="{FF2B5EF4-FFF2-40B4-BE49-F238E27FC236}">
                <a16:creationId xmlns:a16="http://schemas.microsoft.com/office/drawing/2014/main" id="{CC609321-8B44-8FC7-7818-96A3642BECAA}"/>
              </a:ext>
            </a:extLst>
          </p:cNvPr>
          <p:cNvSpPr>
            <a:spLocks noGrp="1"/>
          </p:cNvSpPr>
          <p:nvPr userDrawn="1">
            <p:ph type="body" sz="quarter" idx="19" hasCustomPrompt="1"/>
          </p:nvPr>
        </p:nvSpPr>
        <p:spPr>
          <a:xfrm>
            <a:off x="5422954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0" name="Tekstin paikkamerkki 18">
            <a:extLst>
              <a:ext uri="{FF2B5EF4-FFF2-40B4-BE49-F238E27FC236}">
                <a16:creationId xmlns:a16="http://schemas.microsoft.com/office/drawing/2014/main" id="{87126F3C-6267-6DA6-C8E0-BBA8F0A391A9}"/>
              </a:ext>
            </a:extLst>
          </p:cNvPr>
          <p:cNvSpPr>
            <a:spLocks noGrp="1"/>
          </p:cNvSpPr>
          <p:nvPr userDrawn="1">
            <p:ph type="body" sz="quarter" idx="20" hasCustomPrompt="1"/>
          </p:nvPr>
        </p:nvSpPr>
        <p:spPr>
          <a:xfrm>
            <a:off x="5422952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1" name="Tekstin paikkamerkki 18">
            <a:extLst>
              <a:ext uri="{FF2B5EF4-FFF2-40B4-BE49-F238E27FC236}">
                <a16:creationId xmlns:a16="http://schemas.microsoft.com/office/drawing/2014/main" id="{F506BC36-8F90-69DE-EBEB-C395E1B65AFA}"/>
              </a:ext>
            </a:extLst>
          </p:cNvPr>
          <p:cNvSpPr>
            <a:spLocks noGrp="1"/>
          </p:cNvSpPr>
          <p:nvPr userDrawn="1">
            <p:ph type="body" sz="quarter" idx="21" hasCustomPrompt="1"/>
          </p:nvPr>
        </p:nvSpPr>
        <p:spPr>
          <a:xfrm>
            <a:off x="9584933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2" name="Tekstin paikkamerkki 18">
            <a:extLst>
              <a:ext uri="{FF2B5EF4-FFF2-40B4-BE49-F238E27FC236}">
                <a16:creationId xmlns:a16="http://schemas.microsoft.com/office/drawing/2014/main" id="{8567978E-FA2F-6011-7FBA-1211513292AE}"/>
              </a:ext>
            </a:extLst>
          </p:cNvPr>
          <p:cNvSpPr>
            <a:spLocks noGrp="1"/>
          </p:cNvSpPr>
          <p:nvPr userDrawn="1">
            <p:ph type="body" sz="quarter" idx="22" hasCustomPrompt="1"/>
          </p:nvPr>
        </p:nvSpPr>
        <p:spPr>
          <a:xfrm>
            <a:off x="9584931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63" name="Tekstin paikkamerkki 18">
            <a:extLst>
              <a:ext uri="{FF2B5EF4-FFF2-40B4-BE49-F238E27FC236}">
                <a16:creationId xmlns:a16="http://schemas.microsoft.com/office/drawing/2014/main" id="{985BA221-75A5-3B53-51DA-2D6D9000C531}"/>
              </a:ext>
            </a:extLst>
          </p:cNvPr>
          <p:cNvSpPr>
            <a:spLocks noGrp="1"/>
          </p:cNvSpPr>
          <p:nvPr userDrawn="1">
            <p:ph type="body" sz="quarter" idx="23" hasCustomPrompt="1"/>
          </p:nvPr>
        </p:nvSpPr>
        <p:spPr>
          <a:xfrm>
            <a:off x="13746911" y="5351707"/>
            <a:ext cx="3318714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64" name="Tekstin paikkamerkki 18">
            <a:extLst>
              <a:ext uri="{FF2B5EF4-FFF2-40B4-BE49-F238E27FC236}">
                <a16:creationId xmlns:a16="http://schemas.microsoft.com/office/drawing/2014/main" id="{C17BA4DE-21EA-CF1D-8338-939AF16D8B00}"/>
              </a:ext>
            </a:extLst>
          </p:cNvPr>
          <p:cNvSpPr>
            <a:spLocks noGrp="1"/>
          </p:cNvSpPr>
          <p:nvPr userDrawn="1">
            <p:ph type="body" sz="quarter" idx="24" hasCustomPrompt="1"/>
          </p:nvPr>
        </p:nvSpPr>
        <p:spPr>
          <a:xfrm>
            <a:off x="13746909" y="5970832"/>
            <a:ext cx="3318716" cy="248612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" name="Sisällön paikkamerkki 23">
            <a:extLst>
              <a:ext uri="{FF2B5EF4-FFF2-40B4-BE49-F238E27FC236}">
                <a16:creationId xmlns:a16="http://schemas.microsoft.com/office/drawing/2014/main" id="{218DC01B-BD81-4D2D-4AA5-DE75A6F50180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56112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23">
            <a:extLst>
              <a:ext uri="{FF2B5EF4-FFF2-40B4-BE49-F238E27FC236}">
                <a16:creationId xmlns:a16="http://schemas.microsoft.com/office/drawing/2014/main" id="{238FCB00-D196-1EDC-3745-5B86750C695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561936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Sisällön paikkamerkki 23">
            <a:extLst>
              <a:ext uri="{FF2B5EF4-FFF2-40B4-BE49-F238E27FC236}">
                <a16:creationId xmlns:a16="http://schemas.microsoft.com/office/drawing/2014/main" id="{32BF7F8E-EB94-D57A-5534-A09FEC7EE379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9782614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23">
            <a:extLst>
              <a:ext uri="{FF2B5EF4-FFF2-40B4-BE49-F238E27FC236}">
                <a16:creationId xmlns:a16="http://schemas.microsoft.com/office/drawing/2014/main" id="{02819F39-F806-B516-6A0F-0339AC1BBEAA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394586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CAEB81C1-A404-BDCB-1B78-72E8B9A2A6B2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6639799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isi nostoa kuvakkee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533650" y="3060699"/>
            <a:ext cx="13220700" cy="1264558"/>
          </a:xfrm>
        </p:spPr>
        <p:txBody>
          <a:bodyPr/>
          <a:lstStyle>
            <a:lvl1pPr marL="0" indent="0" algn="ctr">
              <a:buNone/>
              <a:defRPr>
                <a:latin typeface="+mn-lt"/>
              </a:defRPr>
            </a:lvl1pPr>
          </a:lstStyle>
          <a:p>
            <a:pPr lvl="0"/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9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6" name="Tekstin paikkamerkki 18">
            <a:extLst>
              <a:ext uri="{FF2B5EF4-FFF2-40B4-BE49-F238E27FC236}">
                <a16:creationId xmlns:a16="http://schemas.microsoft.com/office/drawing/2014/main" id="{70E2E811-2371-7D21-1EC5-49B5492B2A4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4557631" y="5344080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7" name="Tekstin paikkamerkki 18">
            <a:extLst>
              <a:ext uri="{FF2B5EF4-FFF2-40B4-BE49-F238E27FC236}">
                <a16:creationId xmlns:a16="http://schemas.microsoft.com/office/drawing/2014/main" id="{118E6943-D680-195C-D6EB-9D95E5ABB3B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4557630" y="6161989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8" name="Tekstin paikkamerkki 18">
            <a:extLst>
              <a:ext uri="{FF2B5EF4-FFF2-40B4-BE49-F238E27FC236}">
                <a16:creationId xmlns:a16="http://schemas.microsoft.com/office/drawing/2014/main" id="{F5E0F55F-8E9D-FBBD-18A7-FC05CB3D5197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7856373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89" name="Tekstin paikkamerkki 18">
            <a:extLst>
              <a:ext uri="{FF2B5EF4-FFF2-40B4-BE49-F238E27FC236}">
                <a16:creationId xmlns:a16="http://schemas.microsoft.com/office/drawing/2014/main" id="{298F6A4D-948A-F71D-D96F-88FDED1627D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856372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0" name="Tekstin paikkamerkki 18">
            <a:extLst>
              <a:ext uri="{FF2B5EF4-FFF2-40B4-BE49-F238E27FC236}">
                <a16:creationId xmlns:a16="http://schemas.microsoft.com/office/drawing/2014/main" id="{429B98BE-F02B-6C3A-D956-479B579A524D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1155115" y="5344084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1" name="Tekstin paikkamerkki 18">
            <a:extLst>
              <a:ext uri="{FF2B5EF4-FFF2-40B4-BE49-F238E27FC236}">
                <a16:creationId xmlns:a16="http://schemas.microsoft.com/office/drawing/2014/main" id="{FB8AC10F-A0A9-AAE1-5576-D042FFE87F4E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1155114" y="6161993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2" name="Tekstin paikkamerkki 18">
            <a:extLst>
              <a:ext uri="{FF2B5EF4-FFF2-40B4-BE49-F238E27FC236}">
                <a16:creationId xmlns:a16="http://schemas.microsoft.com/office/drawing/2014/main" id="{67020B36-0242-D47B-F8C6-255FC365CE2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4455682" y="5344082"/>
            <a:ext cx="2609943" cy="817909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93" name="Tekstin paikkamerkki 18">
            <a:extLst>
              <a:ext uri="{FF2B5EF4-FFF2-40B4-BE49-F238E27FC236}">
                <a16:creationId xmlns:a16="http://schemas.microsoft.com/office/drawing/2014/main" id="{69C2C66B-76A9-B19F-B4B3-9941FCEB4F7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455681" y="6161991"/>
            <a:ext cx="2609944" cy="236344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4" name="Sisällön paikkamerkki 23">
            <a:extLst>
              <a:ext uri="{FF2B5EF4-FFF2-40B4-BE49-F238E27FC236}">
                <a16:creationId xmlns:a16="http://schemas.microsoft.com/office/drawing/2014/main" id="{58DB35E5-2480-A6D8-4AC3-02F973575B0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14650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Sisällön paikkamerkki 23">
            <a:extLst>
              <a:ext uri="{FF2B5EF4-FFF2-40B4-BE49-F238E27FC236}">
                <a16:creationId xmlns:a16="http://schemas.microsoft.com/office/drawing/2014/main" id="{82636815-A9ED-AE8B-B0B3-327ED0B16C86}"/>
              </a:ext>
            </a:extLst>
          </p:cNvPr>
          <p:cNvSpPr>
            <a:spLocks noGrp="1"/>
          </p:cNvSpPr>
          <p:nvPr>
            <p:ph sz="quarter" idx="29"/>
          </p:nvPr>
        </p:nvSpPr>
        <p:spPr>
          <a:xfrm>
            <a:off x="476320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Sisällön paikkamerkki 23">
            <a:extLst>
              <a:ext uri="{FF2B5EF4-FFF2-40B4-BE49-F238E27FC236}">
                <a16:creationId xmlns:a16="http://schemas.microsoft.com/office/drawing/2014/main" id="{7B63DA7A-519E-50EE-584F-8ACCEF6DB6C1}"/>
              </a:ext>
            </a:extLst>
          </p:cNvPr>
          <p:cNvSpPr>
            <a:spLocks noGrp="1"/>
          </p:cNvSpPr>
          <p:nvPr>
            <p:ph sz="quarter" idx="30"/>
          </p:nvPr>
        </p:nvSpPr>
        <p:spPr>
          <a:xfrm>
            <a:off x="8061333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7" name="Sisällön paikkamerkki 23">
            <a:extLst>
              <a:ext uri="{FF2B5EF4-FFF2-40B4-BE49-F238E27FC236}">
                <a16:creationId xmlns:a16="http://schemas.microsoft.com/office/drawing/2014/main" id="{695B2549-67FF-5FFD-6544-969D64BA5324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1343455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8" name="Sisällön paikkamerkki 23">
            <a:extLst>
              <a:ext uri="{FF2B5EF4-FFF2-40B4-BE49-F238E27FC236}">
                <a16:creationId xmlns:a16="http://schemas.microsoft.com/office/drawing/2014/main" id="{94EF9175-FD34-97C3-6ADE-EF3CE9F3C61F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4625577" y="4613438"/>
            <a:ext cx="632820" cy="683233"/>
          </a:xfrm>
          <a:noFill/>
        </p:spPr>
        <p:txBody>
          <a:bodyPr wrap="none" lIns="2160000">
            <a:noAutofit/>
          </a:bodyPr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2357E41F-E6AD-E172-CE9B-4674BBE6AB6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5706662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sessi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8888" y="1223963"/>
            <a:ext cx="7885112" cy="1123192"/>
          </a:xfrm>
        </p:spPr>
        <p:txBody>
          <a:bodyPr vert="horz" lIns="180000" tIns="180000" rIns="180000" bIns="180000" rtlCol="0" anchor="b" anchorCtr="0">
            <a:noAutofit/>
          </a:bodyPr>
          <a:lstStyle>
            <a:lvl1pPr>
              <a:defRPr lang="fi-FI" dirty="0"/>
            </a:lvl1pPr>
          </a:lstStyle>
          <a:p>
            <a:pPr lvl="0"/>
            <a:r>
              <a:rPr lang="fi-FI" dirty="0"/>
              <a:t>Prosessikaavio</a:t>
            </a:r>
            <a:endParaRPr lang="fi-FI"/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4B4DBDF0-463F-4A50-749E-6B8AD87CCEF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43999" y="1223964"/>
            <a:ext cx="7921625" cy="1123192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 algn="r">
              <a:buNone/>
            </a:pPr>
            <a:r>
              <a:rPr lang="fi-FI" dirty="0"/>
              <a:t>Lisää tekstisisältö tähän</a:t>
            </a:r>
            <a:endParaRPr lang="fi-FI"/>
          </a:p>
        </p:txBody>
      </p:sp>
      <p:sp>
        <p:nvSpPr>
          <p:cNvPr id="13" name="Ellipsi 12">
            <a:extLst>
              <a:ext uri="{FF2B5EF4-FFF2-40B4-BE49-F238E27FC236}">
                <a16:creationId xmlns:a16="http://schemas.microsoft.com/office/drawing/2014/main" id="{9D70FE74-D3F7-818F-1221-B4165943E9FF}"/>
              </a:ext>
            </a:extLst>
          </p:cNvPr>
          <p:cNvSpPr/>
          <p:nvPr userDrawn="1"/>
        </p:nvSpPr>
        <p:spPr>
          <a:xfrm>
            <a:off x="1449728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4" name="Tekstiruutu 13">
            <a:extLst>
              <a:ext uri="{FF2B5EF4-FFF2-40B4-BE49-F238E27FC236}">
                <a16:creationId xmlns:a16="http://schemas.microsoft.com/office/drawing/2014/main" id="{4B7994A5-A03A-48DF-A5D8-B133A4693F8F}"/>
              </a:ext>
            </a:extLst>
          </p:cNvPr>
          <p:cNvSpPr txBox="1"/>
          <p:nvPr userDrawn="1"/>
        </p:nvSpPr>
        <p:spPr>
          <a:xfrm>
            <a:off x="1617541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1</a:t>
            </a:r>
            <a:endParaRPr lang="fi-FI"/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 userDrawn="1"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 userDrawn="1"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 userDrawn="1">
            <p:ph type="body" sz="quarter" idx="17" hasCustomPrompt="1"/>
          </p:nvPr>
        </p:nvSpPr>
        <p:spPr>
          <a:xfrm>
            <a:off x="1258888" y="3376759"/>
            <a:ext cx="3178641" cy="585642"/>
          </a:xfrm>
        </p:spPr>
        <p:txBody>
          <a:bodyPr vert="horz" lIns="180000" tIns="180000" rIns="180000" bIns="180000" rtlCol="0">
            <a:noAutofit/>
          </a:bodyPr>
          <a:lstStyle>
            <a:lvl1pPr>
              <a:defRPr lang="fi-FI" sz="2000" b="1" dirty="0"/>
            </a:lvl1pPr>
          </a:lstStyle>
          <a:p>
            <a:pPr marL="0" lvl="0" indent="0">
              <a:buNone/>
            </a:pPr>
            <a:r>
              <a:rPr lang="fi-FI" dirty="0"/>
              <a:t>Prosessi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 userDrawn="1">
            <p:ph type="body" sz="quarter" idx="18" hasCustomPrompt="1"/>
          </p:nvPr>
        </p:nvSpPr>
        <p:spPr>
          <a:xfrm>
            <a:off x="1258888" y="3962402"/>
            <a:ext cx="3178640" cy="1308846"/>
          </a:xfrm>
        </p:spPr>
        <p:txBody>
          <a:bodyPr vert="horz" lIns="180000" tIns="0" rIns="180000" bIns="0" rtlCol="0">
            <a:noAutofit/>
          </a:bodyPr>
          <a:lstStyle>
            <a:lvl1pPr>
              <a:defRPr lang="fi-FI" sz="1800" b="0" dirty="0"/>
            </a:lvl1pPr>
          </a:lstStyle>
          <a:p>
            <a:pPr marL="0" lvl="0" indent="0">
              <a:lnSpc>
                <a:spcPct val="120000"/>
              </a:lnSpc>
              <a:buNone/>
            </a:pPr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Ellipsi 7">
            <a:extLst>
              <a:ext uri="{FF2B5EF4-FFF2-40B4-BE49-F238E27FC236}">
                <a16:creationId xmlns:a16="http://schemas.microsoft.com/office/drawing/2014/main" id="{8CB08FBD-6BD8-8B1C-F1F6-B5B81A9262DA}"/>
              </a:ext>
            </a:extLst>
          </p:cNvPr>
          <p:cNvSpPr/>
          <p:nvPr userDrawn="1"/>
        </p:nvSpPr>
        <p:spPr>
          <a:xfrm>
            <a:off x="5645887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9" name="Tekstiruutu 8">
            <a:extLst>
              <a:ext uri="{FF2B5EF4-FFF2-40B4-BE49-F238E27FC236}">
                <a16:creationId xmlns:a16="http://schemas.microsoft.com/office/drawing/2014/main" id="{D7412C24-E1B5-02BE-9C66-02B2C4DAE2AE}"/>
              </a:ext>
            </a:extLst>
          </p:cNvPr>
          <p:cNvSpPr txBox="1"/>
          <p:nvPr userDrawn="1"/>
        </p:nvSpPr>
        <p:spPr>
          <a:xfrm>
            <a:off x="5813700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2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92648E11-F2D7-DD05-C5BE-9F81529517A3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68251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32C6209F-70D8-FFD1-D972-7F956FA5A2A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468253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2" name="Ellipsi 11">
            <a:extLst>
              <a:ext uri="{FF2B5EF4-FFF2-40B4-BE49-F238E27FC236}">
                <a16:creationId xmlns:a16="http://schemas.microsoft.com/office/drawing/2014/main" id="{6346943E-D124-37BC-9939-F34CC57383ED}"/>
              </a:ext>
            </a:extLst>
          </p:cNvPr>
          <p:cNvSpPr/>
          <p:nvPr userDrawn="1"/>
        </p:nvSpPr>
        <p:spPr>
          <a:xfrm>
            <a:off x="986308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18" name="Tekstiruutu 17">
            <a:extLst>
              <a:ext uri="{FF2B5EF4-FFF2-40B4-BE49-F238E27FC236}">
                <a16:creationId xmlns:a16="http://schemas.microsoft.com/office/drawing/2014/main" id="{FF3CAD5A-9510-449F-6051-2E6FB6CB0C36}"/>
              </a:ext>
            </a:extLst>
          </p:cNvPr>
          <p:cNvSpPr txBox="1"/>
          <p:nvPr userDrawn="1"/>
        </p:nvSpPr>
        <p:spPr>
          <a:xfrm>
            <a:off x="1003089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3</a:t>
            </a:r>
            <a:endParaRPr lang="fi-FI"/>
          </a:p>
        </p:txBody>
      </p:sp>
      <p:sp>
        <p:nvSpPr>
          <p:cNvPr id="21" name="Tekstin paikkamerkki 18">
            <a:extLst>
              <a:ext uri="{FF2B5EF4-FFF2-40B4-BE49-F238E27FC236}">
                <a16:creationId xmlns:a16="http://schemas.microsoft.com/office/drawing/2014/main" id="{19A83D01-9392-4E76-91F3-FF6C483AA668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967761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2" name="Tekstin paikkamerkki 18">
            <a:extLst>
              <a:ext uri="{FF2B5EF4-FFF2-40B4-BE49-F238E27FC236}">
                <a16:creationId xmlns:a16="http://schemas.microsoft.com/office/drawing/2014/main" id="{3D5A8D1C-43F9-FF82-FBCC-C365E278702C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677618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23" name="Ellipsi 22">
            <a:extLst>
              <a:ext uri="{FF2B5EF4-FFF2-40B4-BE49-F238E27FC236}">
                <a16:creationId xmlns:a16="http://schemas.microsoft.com/office/drawing/2014/main" id="{41FD54EC-AE9E-603D-6575-325756174702}"/>
              </a:ext>
            </a:extLst>
          </p:cNvPr>
          <p:cNvSpPr/>
          <p:nvPr userDrawn="1"/>
        </p:nvSpPr>
        <p:spPr>
          <a:xfrm>
            <a:off x="14077824" y="2662640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24" name="Tekstiruutu 23">
            <a:extLst>
              <a:ext uri="{FF2B5EF4-FFF2-40B4-BE49-F238E27FC236}">
                <a16:creationId xmlns:a16="http://schemas.microsoft.com/office/drawing/2014/main" id="{B2C703AD-1804-FA15-6042-BCAEFC1AAE94}"/>
              </a:ext>
            </a:extLst>
          </p:cNvPr>
          <p:cNvSpPr txBox="1"/>
          <p:nvPr userDrawn="1"/>
        </p:nvSpPr>
        <p:spPr>
          <a:xfrm>
            <a:off x="14245637" y="2766376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4</a:t>
            </a:r>
            <a:endParaRPr lang="fi-FI"/>
          </a:p>
        </p:txBody>
      </p:sp>
      <p:sp>
        <p:nvSpPr>
          <p:cNvPr id="25" name="Tekstin paikkamerkki 18">
            <a:extLst>
              <a:ext uri="{FF2B5EF4-FFF2-40B4-BE49-F238E27FC236}">
                <a16:creationId xmlns:a16="http://schemas.microsoft.com/office/drawing/2014/main" id="{DCC131EC-3EA5-B5B2-421F-33F6BDE7DF7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13886984" y="3376759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26" name="Tekstin paikkamerkki 18">
            <a:extLst>
              <a:ext uri="{FF2B5EF4-FFF2-40B4-BE49-F238E27FC236}">
                <a16:creationId xmlns:a16="http://schemas.microsoft.com/office/drawing/2014/main" id="{BD4EC0F8-CC0C-A4FB-5CA8-A06044F04BF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3886984" y="3962402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1" name="Ellipsi 30">
            <a:extLst>
              <a:ext uri="{FF2B5EF4-FFF2-40B4-BE49-F238E27FC236}">
                <a16:creationId xmlns:a16="http://schemas.microsoft.com/office/drawing/2014/main" id="{42C3758A-9921-C5AA-57F5-947E1BF98B62}"/>
              </a:ext>
            </a:extLst>
          </p:cNvPr>
          <p:cNvSpPr/>
          <p:nvPr userDrawn="1"/>
        </p:nvSpPr>
        <p:spPr>
          <a:xfrm>
            <a:off x="1449728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2" name="Tekstiruutu 31">
            <a:extLst>
              <a:ext uri="{FF2B5EF4-FFF2-40B4-BE49-F238E27FC236}">
                <a16:creationId xmlns:a16="http://schemas.microsoft.com/office/drawing/2014/main" id="{A0A049E5-F500-23D9-53C6-B42CC69CCF00}"/>
              </a:ext>
            </a:extLst>
          </p:cNvPr>
          <p:cNvSpPr txBox="1"/>
          <p:nvPr userDrawn="1"/>
        </p:nvSpPr>
        <p:spPr>
          <a:xfrm>
            <a:off x="1617541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8</a:t>
            </a:r>
            <a:endParaRPr lang="fi-FI"/>
          </a:p>
        </p:txBody>
      </p:sp>
      <p:sp>
        <p:nvSpPr>
          <p:cNvPr id="33" name="Tekstin paikkamerkki 18">
            <a:extLst>
              <a:ext uri="{FF2B5EF4-FFF2-40B4-BE49-F238E27FC236}">
                <a16:creationId xmlns:a16="http://schemas.microsoft.com/office/drawing/2014/main" id="{32D1EE7D-6F18-AEB4-63DB-0006AB4FB423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1258888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4" name="Tekstin paikkamerkki 18">
            <a:extLst>
              <a:ext uri="{FF2B5EF4-FFF2-40B4-BE49-F238E27FC236}">
                <a16:creationId xmlns:a16="http://schemas.microsoft.com/office/drawing/2014/main" id="{12D38DAD-E131-9EA1-B585-30ACA1F3DDB6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25888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5" name="Ellipsi 34">
            <a:extLst>
              <a:ext uri="{FF2B5EF4-FFF2-40B4-BE49-F238E27FC236}">
                <a16:creationId xmlns:a16="http://schemas.microsoft.com/office/drawing/2014/main" id="{F6DD0790-A5CB-6C79-BBF3-F450F42FE66F}"/>
              </a:ext>
            </a:extLst>
          </p:cNvPr>
          <p:cNvSpPr/>
          <p:nvPr userDrawn="1"/>
        </p:nvSpPr>
        <p:spPr>
          <a:xfrm>
            <a:off x="5645887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36" name="Tekstiruutu 35">
            <a:extLst>
              <a:ext uri="{FF2B5EF4-FFF2-40B4-BE49-F238E27FC236}">
                <a16:creationId xmlns:a16="http://schemas.microsoft.com/office/drawing/2014/main" id="{DE1A3C10-A6CC-6D42-C86B-75071E4FAFCA}"/>
              </a:ext>
            </a:extLst>
          </p:cNvPr>
          <p:cNvSpPr txBox="1"/>
          <p:nvPr userDrawn="1"/>
        </p:nvSpPr>
        <p:spPr>
          <a:xfrm>
            <a:off x="5813700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7</a:t>
            </a:r>
            <a:endParaRPr lang="fi-FI"/>
          </a:p>
        </p:txBody>
      </p:sp>
      <p:sp>
        <p:nvSpPr>
          <p:cNvPr id="37" name="Tekstin paikkamerkki 18">
            <a:extLst>
              <a:ext uri="{FF2B5EF4-FFF2-40B4-BE49-F238E27FC236}">
                <a16:creationId xmlns:a16="http://schemas.microsoft.com/office/drawing/2014/main" id="{19688A88-69BC-A289-8BC7-A8AD5F4DE90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68251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38" name="Tekstin paikkamerkki 18">
            <a:extLst>
              <a:ext uri="{FF2B5EF4-FFF2-40B4-BE49-F238E27FC236}">
                <a16:creationId xmlns:a16="http://schemas.microsoft.com/office/drawing/2014/main" id="{BE3EC6CF-242C-EFEC-BCC5-50B872EBECA8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5468253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39" name="Ellipsi 38">
            <a:extLst>
              <a:ext uri="{FF2B5EF4-FFF2-40B4-BE49-F238E27FC236}">
                <a16:creationId xmlns:a16="http://schemas.microsoft.com/office/drawing/2014/main" id="{133F7BFE-66A6-B12A-6DD1-2EC1CDFE6FB2}"/>
              </a:ext>
            </a:extLst>
          </p:cNvPr>
          <p:cNvSpPr/>
          <p:nvPr userDrawn="1"/>
        </p:nvSpPr>
        <p:spPr>
          <a:xfrm>
            <a:off x="986308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0" name="Tekstiruutu 39">
            <a:extLst>
              <a:ext uri="{FF2B5EF4-FFF2-40B4-BE49-F238E27FC236}">
                <a16:creationId xmlns:a16="http://schemas.microsoft.com/office/drawing/2014/main" id="{9216EF20-2078-1D2D-B947-32640570CDAA}"/>
              </a:ext>
            </a:extLst>
          </p:cNvPr>
          <p:cNvSpPr txBox="1"/>
          <p:nvPr userDrawn="1"/>
        </p:nvSpPr>
        <p:spPr>
          <a:xfrm>
            <a:off x="1003089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6</a:t>
            </a:r>
            <a:endParaRPr lang="fi-FI"/>
          </a:p>
        </p:txBody>
      </p:sp>
      <p:sp>
        <p:nvSpPr>
          <p:cNvPr id="41" name="Tekstin paikkamerkki 18">
            <a:extLst>
              <a:ext uri="{FF2B5EF4-FFF2-40B4-BE49-F238E27FC236}">
                <a16:creationId xmlns:a16="http://schemas.microsoft.com/office/drawing/2014/main" id="{E9F3F4ED-2BBE-6833-0092-0C6AA7300BF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67761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2" name="Tekstin paikkamerkki 18">
            <a:extLst>
              <a:ext uri="{FF2B5EF4-FFF2-40B4-BE49-F238E27FC236}">
                <a16:creationId xmlns:a16="http://schemas.microsoft.com/office/drawing/2014/main" id="{885D8865-A406-C18C-95B0-453AE49F76C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677618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43" name="Ellipsi 42">
            <a:extLst>
              <a:ext uri="{FF2B5EF4-FFF2-40B4-BE49-F238E27FC236}">
                <a16:creationId xmlns:a16="http://schemas.microsoft.com/office/drawing/2014/main" id="{BFA6AF6E-5D65-01B0-4434-2E7366CC4E3C}"/>
              </a:ext>
            </a:extLst>
          </p:cNvPr>
          <p:cNvSpPr/>
          <p:nvPr userDrawn="1"/>
        </p:nvSpPr>
        <p:spPr>
          <a:xfrm>
            <a:off x="14077824" y="5640272"/>
            <a:ext cx="695200" cy="695200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>
              <a:solidFill>
                <a:schemeClr val="tx2"/>
              </a:solidFill>
            </a:endParaRPr>
          </a:p>
        </p:txBody>
      </p:sp>
      <p:sp>
        <p:nvSpPr>
          <p:cNvPr id="44" name="Tekstiruutu 43">
            <a:extLst>
              <a:ext uri="{FF2B5EF4-FFF2-40B4-BE49-F238E27FC236}">
                <a16:creationId xmlns:a16="http://schemas.microsoft.com/office/drawing/2014/main" id="{6E37FCAA-23DA-4708-A267-E98386E67B60}"/>
              </a:ext>
            </a:extLst>
          </p:cNvPr>
          <p:cNvSpPr txBox="1"/>
          <p:nvPr userDrawn="1"/>
        </p:nvSpPr>
        <p:spPr>
          <a:xfrm>
            <a:off x="14245637" y="5744008"/>
            <a:ext cx="341644" cy="48232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algn="ctr"/>
            <a:r>
              <a:rPr lang="fi-FI" sz="3600" b="1" dirty="0">
                <a:solidFill>
                  <a:schemeClr val="bg1"/>
                </a:solidFill>
              </a:rPr>
              <a:t>5</a:t>
            </a:r>
            <a:endParaRPr lang="fi-FI"/>
          </a:p>
        </p:txBody>
      </p:sp>
      <p:sp>
        <p:nvSpPr>
          <p:cNvPr id="45" name="Tekstin paikkamerkki 18">
            <a:extLst>
              <a:ext uri="{FF2B5EF4-FFF2-40B4-BE49-F238E27FC236}">
                <a16:creationId xmlns:a16="http://schemas.microsoft.com/office/drawing/2014/main" id="{ECD0D931-E5A5-96D8-2DD8-C5708946E28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13886984" y="6354391"/>
            <a:ext cx="3178641" cy="585642"/>
          </a:xfrm>
        </p:spPr>
        <p:txBody>
          <a:bodyPr>
            <a:noAutofit/>
          </a:bodyPr>
          <a:lstStyle>
            <a:lvl1pPr marL="0" indent="0">
              <a:buNone/>
              <a:defRPr sz="2000" b="1">
                <a:latin typeface="+mn-lt"/>
              </a:defRPr>
            </a:lvl1pPr>
          </a:lstStyle>
          <a:p>
            <a:pPr lvl="0"/>
            <a:r>
              <a:rPr lang="fi-FI" dirty="0"/>
              <a:t>Prosessi</a:t>
            </a:r>
            <a:endParaRPr lang="fi-FI"/>
          </a:p>
        </p:txBody>
      </p:sp>
      <p:sp>
        <p:nvSpPr>
          <p:cNvPr id="46" name="Tekstin paikkamerkki 18">
            <a:extLst>
              <a:ext uri="{FF2B5EF4-FFF2-40B4-BE49-F238E27FC236}">
                <a16:creationId xmlns:a16="http://schemas.microsoft.com/office/drawing/2014/main" id="{FDE01F60-5581-3D46-21DD-0132BB103B1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3886984" y="6940034"/>
            <a:ext cx="3178640" cy="1308846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19981AF6-7B95-1B6D-1561-549C6C17722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12394" y="3575916"/>
            <a:ext cx="280988" cy="187325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0CE73D70-A4DB-A5EC-44CC-4986E743B95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3505" y="3575917"/>
            <a:ext cx="280988" cy="187325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8A0EFA0E-47E9-57AE-F0BA-854B75FE5AE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83502" y="3575917"/>
            <a:ext cx="280988" cy="187325"/>
          </a:xfrm>
          <a:prstGeom prst="rect">
            <a:avLst/>
          </a:prstGeom>
        </p:spPr>
      </p:pic>
      <p:pic>
        <p:nvPicPr>
          <p:cNvPr id="27" name="Kuva 26">
            <a:extLst>
              <a:ext uri="{FF2B5EF4-FFF2-40B4-BE49-F238E27FC236}">
                <a16:creationId xmlns:a16="http://schemas.microsoft.com/office/drawing/2014/main" id="{678F97D3-CD8B-3BED-6623-0AA1155BBC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16557284" y="5714622"/>
            <a:ext cx="280988" cy="187325"/>
          </a:xfrm>
          <a:prstGeom prst="rect">
            <a:avLst/>
          </a:prstGeom>
        </p:spPr>
      </p:pic>
      <p:pic>
        <p:nvPicPr>
          <p:cNvPr id="30" name="Kuva 29">
            <a:extLst>
              <a:ext uri="{FF2B5EF4-FFF2-40B4-BE49-F238E27FC236}">
                <a16:creationId xmlns:a16="http://schemas.microsoft.com/office/drawing/2014/main" id="{5140DC92-7B47-F904-8673-16810F02BA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13183502" y="6553549"/>
            <a:ext cx="280988" cy="187325"/>
          </a:xfrm>
          <a:prstGeom prst="rect">
            <a:avLst/>
          </a:prstGeom>
        </p:spPr>
      </p:pic>
      <p:pic>
        <p:nvPicPr>
          <p:cNvPr id="47" name="Kuva 46">
            <a:extLst>
              <a:ext uri="{FF2B5EF4-FFF2-40B4-BE49-F238E27FC236}">
                <a16:creationId xmlns:a16="http://schemas.microsoft.com/office/drawing/2014/main" id="{CA32D13D-A40E-AE9E-510D-B545B39B9A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8974132" y="6553549"/>
            <a:ext cx="280988" cy="187325"/>
          </a:xfrm>
          <a:prstGeom prst="rect">
            <a:avLst/>
          </a:prstGeom>
        </p:spPr>
      </p:pic>
      <p:pic>
        <p:nvPicPr>
          <p:cNvPr id="48" name="Kuva 47">
            <a:extLst>
              <a:ext uri="{FF2B5EF4-FFF2-40B4-BE49-F238E27FC236}">
                <a16:creationId xmlns:a16="http://schemas.microsoft.com/office/drawing/2014/main" id="{16EC09F6-690D-783E-3367-EE82E392A8F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>
            <a:off x="4763970" y="6553549"/>
            <a:ext cx="280988" cy="187325"/>
          </a:xfrm>
          <a:prstGeom prst="rect">
            <a:avLst/>
          </a:prstGeom>
        </p:spPr>
      </p:pic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14E59F8B-CBC2-6423-C0F8-95029B9B477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801397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olme sisältöboks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12E9FE-617A-4F85-2EA9-48DB49BCE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33650" y="1223962"/>
            <a:ext cx="13220700" cy="1836737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15" name="Päivämäärän paikkamerkki 14">
            <a:extLst>
              <a:ext uri="{FF2B5EF4-FFF2-40B4-BE49-F238E27FC236}">
                <a16:creationId xmlns:a16="http://schemas.microsoft.com/office/drawing/2014/main" id="{AB01B4C0-C55C-4E00-D499-EC695A90095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17" name="Dian numeron paikkamerkki 16">
            <a:extLst>
              <a:ext uri="{FF2B5EF4-FFF2-40B4-BE49-F238E27FC236}">
                <a16:creationId xmlns:a16="http://schemas.microsoft.com/office/drawing/2014/main" id="{EEE65442-E13D-9C7A-4533-418FAD1D1F0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n paikkamerkki 18">
            <a:extLst>
              <a:ext uri="{FF2B5EF4-FFF2-40B4-BE49-F238E27FC236}">
                <a16:creationId xmlns:a16="http://schemas.microsoft.com/office/drawing/2014/main" id="{D0AD4A5F-E7F3-331C-B6B6-D3085AC6C20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1258888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20" name="Tekstin paikkamerkki 18">
            <a:extLst>
              <a:ext uri="{FF2B5EF4-FFF2-40B4-BE49-F238E27FC236}">
                <a16:creationId xmlns:a16="http://schemas.microsoft.com/office/drawing/2014/main" id="{82697BB0-B33F-7270-1548-71D58ECD8C39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258886" y="3869850"/>
            <a:ext cx="4962620" cy="1170463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8" name="Tekstin paikkamerkki 18">
            <a:extLst>
              <a:ext uri="{FF2B5EF4-FFF2-40B4-BE49-F238E27FC236}">
                <a16:creationId xmlns:a16="http://schemas.microsoft.com/office/drawing/2014/main" id="{9F80AA45-67CD-B482-DD45-0E239F2DE96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662689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9" name="Tekstin paikkamerkki 18">
            <a:extLst>
              <a:ext uri="{FF2B5EF4-FFF2-40B4-BE49-F238E27FC236}">
                <a16:creationId xmlns:a16="http://schemas.microsoft.com/office/drawing/2014/main" id="{02CFB0EF-907D-30DF-2F57-F84830DCCF02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2103005" y="3869851"/>
            <a:ext cx="4962620" cy="1170462"/>
          </a:xfrm>
        </p:spPr>
        <p:txBody>
          <a:bodyPr tIns="0" bIns="0">
            <a:noAutofit/>
          </a:bodyPr>
          <a:lstStyle>
            <a:lvl1pPr marL="0" indent="0">
              <a:lnSpc>
                <a:spcPct val="120000"/>
              </a:lnSpc>
              <a:buNone/>
              <a:defRPr sz="1800" b="0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teksti</a:t>
            </a:r>
            <a:endParaRPr lang="fi-FI"/>
          </a:p>
        </p:txBody>
      </p:sp>
      <p:sp>
        <p:nvSpPr>
          <p:cNvPr id="10" name="Tekstin paikkamerkki 18">
            <a:extLst>
              <a:ext uri="{FF2B5EF4-FFF2-40B4-BE49-F238E27FC236}">
                <a16:creationId xmlns:a16="http://schemas.microsoft.com/office/drawing/2014/main" id="{D8E2E3AF-1819-F7FE-E7C2-6E018173F343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662689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1" name="Tekstin paikkamerkki 18">
            <a:extLst>
              <a:ext uri="{FF2B5EF4-FFF2-40B4-BE49-F238E27FC236}">
                <a16:creationId xmlns:a16="http://schemas.microsoft.com/office/drawing/2014/main" id="{B337CB3E-D7BF-F296-00AE-32DD146E9E3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2103007" y="3250725"/>
            <a:ext cx="4962618" cy="61912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 dirty="0"/>
              <a:t>Lisää pikkuotsikko</a:t>
            </a:r>
            <a:endParaRPr lang="fi-FI"/>
          </a:p>
        </p:txBody>
      </p:sp>
      <p:sp>
        <p:nvSpPr>
          <p:cNvPr id="18" name="Sisällön paikkamerkki 17">
            <a:extLst>
              <a:ext uri="{FF2B5EF4-FFF2-40B4-BE49-F238E27FC236}">
                <a16:creationId xmlns:a16="http://schemas.microsoft.com/office/drawing/2014/main" id="{68BED3B9-7387-7310-ED47-3DA50236FECB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1258888" y="5040312"/>
            <a:ext cx="4962525" cy="32430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 dirty="0"/>
              <a:t>Sisältöboksi</a:t>
            </a:r>
            <a:endParaRPr lang="fi-FI"/>
          </a:p>
        </p:txBody>
      </p:sp>
      <p:sp>
        <p:nvSpPr>
          <p:cNvPr id="21" name="Sisällön paikkamerkki 17">
            <a:extLst>
              <a:ext uri="{FF2B5EF4-FFF2-40B4-BE49-F238E27FC236}">
                <a16:creationId xmlns:a16="http://schemas.microsoft.com/office/drawing/2014/main" id="{B24A0B2D-07C0-54BF-ED57-B0872EC2C3A3}"/>
              </a:ext>
            </a:extLst>
          </p:cNvPr>
          <p:cNvSpPr>
            <a:spLocks noGrp="1"/>
          </p:cNvSpPr>
          <p:nvPr>
            <p:ph sz="quarter" idx="24" hasCustomPrompt="1"/>
          </p:nvPr>
        </p:nvSpPr>
        <p:spPr>
          <a:xfrm>
            <a:off x="6662503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22" name="Sisällön paikkamerkki 17">
            <a:extLst>
              <a:ext uri="{FF2B5EF4-FFF2-40B4-BE49-F238E27FC236}">
                <a16:creationId xmlns:a16="http://schemas.microsoft.com/office/drawing/2014/main" id="{904D53CC-482C-B875-7BE0-B7C763A17CE2}"/>
              </a:ext>
            </a:extLst>
          </p:cNvPr>
          <p:cNvSpPr>
            <a:spLocks noGrp="1"/>
          </p:cNvSpPr>
          <p:nvPr>
            <p:ph sz="quarter" idx="25" hasCustomPrompt="1"/>
          </p:nvPr>
        </p:nvSpPr>
        <p:spPr>
          <a:xfrm>
            <a:off x="12103100" y="5040312"/>
            <a:ext cx="4962525" cy="3243075"/>
          </a:xfrm>
        </p:spPr>
        <p:txBody>
          <a:bodyPr/>
          <a:lstStyle>
            <a:lvl1pPr marL="0" marR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lvl1pPr>
          </a:lstStyle>
          <a:p>
            <a:pPr marL="0" marR="0" lvl="0" indent="0" algn="l" defTabSz="1344077" rtl="0" eaLnBrk="1" fontAlgn="auto" latinLnBrk="0" hangingPunct="1">
              <a:lnSpc>
                <a:spcPct val="90000"/>
              </a:lnSpc>
              <a:spcBef>
                <a:spcPts val="1470"/>
              </a:spcBef>
              <a:spcAft>
                <a:spcPts val="0"/>
              </a:spcAft>
              <a:buClr>
                <a:schemeClr val="bg2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lang="fi-FI" dirty="0"/>
              <a:t>Sisältöboksi</a:t>
            </a:r>
            <a:endParaRPr lang="fi-FI"/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8C7E0B75-46F0-A697-EB79-E395BCCC3B6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5027679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ina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Kuva 8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2357512E-AF1E-998E-6396-E5E28FA8076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 flipV="1">
            <a:off x="14997905" y="7690053"/>
            <a:ext cx="782320" cy="559709"/>
          </a:xfrm>
          <a:prstGeom prst="rect">
            <a:avLst/>
          </a:prstGeom>
        </p:spPr>
      </p:pic>
      <p:pic>
        <p:nvPicPr>
          <p:cNvPr id="3" name="Kuva 2" descr="Kuva, joka sisältää kohteen symboli, logo, Grafiikka, Fontti&#10;&#10;Tekoälyllä luotu sisältö voi olla virheellistä.">
            <a:extLst>
              <a:ext uri="{FF2B5EF4-FFF2-40B4-BE49-F238E27FC236}">
                <a16:creationId xmlns:a16="http://schemas.microsoft.com/office/drawing/2014/main" id="{E8130905-9D9B-DBC4-45BD-555B4CC5A0E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774" y="1778001"/>
            <a:ext cx="782320" cy="559709"/>
          </a:xfrm>
          <a:prstGeom prst="rect">
            <a:avLst/>
          </a:prstGeom>
        </p:spPr>
      </p:pic>
      <p:sp>
        <p:nvSpPr>
          <p:cNvPr id="28" name="Päivämäärän paikkamerkki 27">
            <a:extLst>
              <a:ext uri="{FF2B5EF4-FFF2-40B4-BE49-F238E27FC236}">
                <a16:creationId xmlns:a16="http://schemas.microsoft.com/office/drawing/2014/main" id="{EC42734D-5205-6798-AF2A-B2EF56BDB8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30" name="Dian numeron paikkamerkki 29">
            <a:extLst>
              <a:ext uri="{FF2B5EF4-FFF2-40B4-BE49-F238E27FC236}">
                <a16:creationId xmlns:a16="http://schemas.microsoft.com/office/drawing/2014/main" id="{6BC2CA2D-EDEA-0A06-03FA-B7714382B2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8" name="Tekstin paikkamerkki 17">
            <a:extLst>
              <a:ext uri="{FF2B5EF4-FFF2-40B4-BE49-F238E27FC236}">
                <a16:creationId xmlns:a16="http://schemas.microsoft.com/office/drawing/2014/main" id="{64A1F3B2-4219-22B2-F9DA-BDC2E1B6A04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90094" y="2608262"/>
            <a:ext cx="11707812" cy="3856038"/>
          </a:xfrm>
        </p:spPr>
        <p:txBody>
          <a:bodyPr vert="horz" lIns="180000" tIns="180000" rIns="180000" bIns="180000" rtlCol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lainaus tähän</a:t>
            </a:r>
            <a:endParaRPr lang="fi-FI"/>
          </a:p>
        </p:txBody>
      </p:sp>
      <p:sp>
        <p:nvSpPr>
          <p:cNvPr id="22" name="Tekstin paikkamerkki 17">
            <a:extLst>
              <a:ext uri="{FF2B5EF4-FFF2-40B4-BE49-F238E27FC236}">
                <a16:creationId xmlns:a16="http://schemas.microsoft.com/office/drawing/2014/main" id="{FE8D6B22-54C6-D858-1E07-5068B1C020C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290094" y="646430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b="1" dirty="0">
                <a:solidFill>
                  <a:schemeClr val="tx2"/>
                </a:solidFill>
              </a:defRPr>
            </a:lvl1pPr>
          </a:lstStyle>
          <a:p>
            <a:pPr marL="0" lvl="0" indent="0">
              <a:buNone/>
            </a:pPr>
            <a:r>
              <a:rPr lang="fi-FI" dirty="0"/>
              <a:t>Lisää henkilön nimi tähän</a:t>
            </a:r>
            <a:endParaRPr lang="fi-FI"/>
          </a:p>
        </p:txBody>
      </p:sp>
      <p:sp>
        <p:nvSpPr>
          <p:cNvPr id="23" name="Tekstin paikkamerkki 17">
            <a:extLst>
              <a:ext uri="{FF2B5EF4-FFF2-40B4-BE49-F238E27FC236}">
                <a16:creationId xmlns:a16="http://schemas.microsoft.com/office/drawing/2014/main" id="{F7A88483-8675-D6BC-E726-17F941ACF4C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290094" y="6943320"/>
            <a:ext cx="11707812" cy="436360"/>
          </a:xfrm>
        </p:spPr>
        <p:txBody>
          <a:bodyPr vert="horz" lIns="180000" tIns="0" rIns="180000" bIns="0" rtlCol="0" anchor="ctr" anchorCtr="0">
            <a:normAutofit/>
          </a:bodyPr>
          <a:lstStyle>
            <a:lvl1pPr>
              <a:defRPr lang="fi-FI" dirty="0"/>
            </a:lvl1pPr>
          </a:lstStyle>
          <a:p>
            <a:pPr marL="0" lvl="0" indent="0">
              <a:buNone/>
            </a:pPr>
            <a:r>
              <a:rPr lang="fi-FI" dirty="0"/>
              <a:t>Lisää henkilön titteli ja organisaatio tähän</a:t>
            </a:r>
            <a:endParaRPr lang="fi-FI"/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032F6FC1-22D8-BB40-0664-7C9AD8C6CBA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186791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ferens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EBE1FF8-F527-0CB2-348D-8CB8AD90EC6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257300" y="1947863"/>
            <a:ext cx="6489700" cy="2665413"/>
          </a:xfrm>
        </p:spPr>
        <p:txBody>
          <a:bodyPr lIns="0" tIns="0" rIns="0" bIns="0" anchor="t" anchorCtr="0"/>
          <a:lstStyle>
            <a:lvl1pPr>
              <a:defRPr/>
            </a:lvl1pPr>
          </a:lstStyle>
          <a:p>
            <a:r>
              <a:rPr lang="fi-FI" dirty="0"/>
              <a:t>Syötä otsikko, esim. organisaation nimi</a:t>
            </a:r>
            <a:endParaRPr lang="fi-FI"/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AB11BDC3-1103-AFA4-F28A-BF6E4B9BB2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0B93F2E-96ED-967D-A060-C7B1205AD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AEA32F49-936D-54B9-16E3-67E2DEED8E80}"/>
              </a:ext>
            </a:extLst>
          </p:cNvPr>
          <p:cNvSpPr txBox="1"/>
          <p:nvPr userDrawn="1"/>
        </p:nvSpPr>
        <p:spPr>
          <a:xfrm>
            <a:off x="1257298" y="1321003"/>
            <a:ext cx="7721601" cy="436360"/>
          </a:xfrm>
          <a:prstGeom prst="rect">
            <a:avLst/>
          </a:prstGeom>
          <a:noFill/>
        </p:spPr>
        <p:txBody>
          <a:bodyPr wrap="square" lIns="0" tIns="0" rIns="0" bIns="0" rtlCol="0" anchor="b" anchorCtr="0">
            <a:normAutofit/>
          </a:bodyPr>
          <a:lstStyle/>
          <a:p>
            <a:pPr algn="l"/>
            <a:r>
              <a:rPr lang="fi-FI" sz="2400" cap="all" baseline="0" dirty="0">
                <a:solidFill>
                  <a:schemeClr val="tx2"/>
                </a:solidFill>
              </a:rPr>
              <a:t>KIRJOITA TÄHÄN</a:t>
            </a:r>
            <a:endParaRPr lang="fi-FI"/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3CFC6182-FE95-B9B8-E405-275DCDFEC4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747000" y="1223963"/>
            <a:ext cx="9318625" cy="7043644"/>
          </a:xfrm>
        </p:spPr>
        <p:txBody>
          <a:bodyPr/>
          <a:lstStyle>
            <a:lvl1pPr>
              <a:defRPr>
                <a:latin typeface="+mn-lt"/>
                <a:cs typeface="Space Grotesk" pitchFamily="2" charset="0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3" name="Sisällön paikkamerkki 12">
            <a:extLst>
              <a:ext uri="{FF2B5EF4-FFF2-40B4-BE49-F238E27FC236}">
                <a16:creationId xmlns:a16="http://schemas.microsoft.com/office/drawing/2014/main" id="{A6D41417-A008-FDC0-451C-A8026DF0B459}"/>
              </a:ext>
            </a:extLst>
          </p:cNvPr>
          <p:cNvSpPr>
            <a:spLocks noGrp="1" noChangeAspect="1"/>
          </p:cNvSpPr>
          <p:nvPr>
            <p:ph sz="quarter" idx="15" hasCustomPrompt="1"/>
          </p:nvPr>
        </p:nvSpPr>
        <p:spPr>
          <a:xfrm>
            <a:off x="1257300" y="7296057"/>
            <a:ext cx="3175000" cy="971550"/>
          </a:xfrm>
        </p:spPr>
        <p:txBody>
          <a:bodyPr lIns="0" tIns="0" rIns="0" bIns="0" anchor="b" anchorCtr="0">
            <a:noAutofit/>
          </a:bodyPr>
          <a:lstStyle>
            <a:lvl2pPr marL="493712" indent="0">
              <a:buNone/>
              <a:defRPr>
                <a:latin typeface="+mn-lt"/>
              </a:defRPr>
            </a:lvl2pPr>
          </a:lstStyle>
          <a:p>
            <a:pPr lvl="1"/>
            <a:r>
              <a:rPr lang="fi-FI" dirty="0"/>
              <a:t>Lisää logo</a:t>
            </a:r>
            <a:endParaRPr lang="fi-FI"/>
          </a:p>
        </p:txBody>
      </p:sp>
      <p:sp>
        <p:nvSpPr>
          <p:cNvPr id="6" name="Tekstin paikkamerkki 13">
            <a:extLst>
              <a:ext uri="{FF2B5EF4-FFF2-40B4-BE49-F238E27FC236}">
                <a16:creationId xmlns:a16="http://schemas.microsoft.com/office/drawing/2014/main" id="{AFF4AF52-A427-098F-2A0E-76B2D64EC38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30103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eima (vanh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pic>
        <p:nvPicPr>
          <p:cNvPr id="7" name="Kuva 6" descr="Kuva, joka sisältää kohteen teksti, Fontti, ympyrä, logo&#10;&#10;Tekoälyllä luotu sisältö voi olla virheellistä.">
            <a:extLst>
              <a:ext uri="{FF2B5EF4-FFF2-40B4-BE49-F238E27FC236}">
                <a16:creationId xmlns:a16="http://schemas.microsoft.com/office/drawing/2014/main" id="{26AFC373-757D-D99B-8CAC-50A52472C7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4315" y="1223963"/>
            <a:ext cx="7872019" cy="7606272"/>
          </a:xfrm>
          <a:prstGeom prst="rect">
            <a:avLst/>
          </a:prstGeom>
        </p:spPr>
      </p:pic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09B74B3E-D4FE-CDE4-4128-77A1CFB64A6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8926640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C2F34813-C08D-1746-1E16-3B00E1D124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78F6C88C-AF15-07CA-23C3-B27DE0CBC8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55915875-36A5-8D41-0638-75679B3028B7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6344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25506AF-325A-AD71-7414-DBF76E8442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D44917-B8C2-8912-F56D-9BC39EDB1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F8E54725-3D1C-7EDF-1EEF-E93DDBDAD3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8DD1BB-29E6-EA10-C42E-BD7AA80B71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C69AB818-1031-203D-4070-E445CB993F6C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00235417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0D58E1-CC50-BB2A-2636-2374CB2E6F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6091494-BD2A-C5FB-7740-8AB33F53359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257300" y="3060699"/>
            <a:ext cx="7772400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450D6C84-9669-F737-4FA1-2217F3745B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9258299" y="3060698"/>
            <a:ext cx="7807325" cy="575945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0274B785-E691-638C-9C73-7F06EC57DC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90AAE35B-80DF-BF6A-75CE-5ECF32C975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 dirty="0"/>
          </a:p>
        </p:txBody>
      </p:sp>
      <p:sp>
        <p:nvSpPr>
          <p:cNvPr id="8" name="Tekstin paikkamerkki 13">
            <a:extLst>
              <a:ext uri="{FF2B5EF4-FFF2-40B4-BE49-F238E27FC236}">
                <a16:creationId xmlns:a16="http://schemas.microsoft.com/office/drawing/2014/main" id="{A3691375-8A9B-02F8-5C49-3DD6CF6B94D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4039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63575275-838F-FE64-5166-C8E595694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9683" y="3065475"/>
            <a:ext cx="7736681" cy="1375895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EEFF10CE-E2F5-DA64-DCB6-7C32F4681BE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9683" y="4446146"/>
            <a:ext cx="7736681" cy="465208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CD37FB61-0FA0-44DB-B42C-754E665DD28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9258300" y="3060697"/>
            <a:ext cx="7774782" cy="1375894"/>
          </a:xfrm>
        </p:spPr>
        <p:txBody>
          <a:bodyPr anchor="b"/>
          <a:lstStyle>
            <a:lvl1pPr marL="0" indent="0">
              <a:buNone/>
              <a:defRPr sz="3528" b="1"/>
            </a:lvl1pPr>
            <a:lvl2pPr marL="672038" indent="0">
              <a:buNone/>
              <a:defRPr sz="2940" b="1"/>
            </a:lvl2pPr>
            <a:lvl3pPr marL="1344077" indent="0">
              <a:buNone/>
              <a:defRPr sz="2646" b="1"/>
            </a:lvl3pPr>
            <a:lvl4pPr marL="2016115" indent="0">
              <a:buNone/>
              <a:defRPr sz="2352" b="1"/>
            </a:lvl4pPr>
            <a:lvl5pPr marL="2688153" indent="0">
              <a:buNone/>
              <a:defRPr sz="2352" b="1"/>
            </a:lvl5pPr>
            <a:lvl6pPr marL="3360191" indent="0">
              <a:buNone/>
              <a:defRPr sz="2352" b="1"/>
            </a:lvl6pPr>
            <a:lvl7pPr marL="4032230" indent="0">
              <a:buNone/>
              <a:defRPr sz="2352" b="1"/>
            </a:lvl7pPr>
            <a:lvl8pPr marL="4704268" indent="0">
              <a:buNone/>
              <a:defRPr sz="2352" b="1"/>
            </a:lvl8pPr>
            <a:lvl9pPr marL="5376306" indent="0">
              <a:buNone/>
              <a:defRPr sz="2352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F4DA448E-4376-7318-9E3F-844324855F7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9258300" y="4436591"/>
            <a:ext cx="7774782" cy="4661640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F910E101-05EE-D887-854E-85851991ED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2E376F1-B655-CC0F-35FE-62A8965E69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10" name="Otsikko 9">
            <a:extLst>
              <a:ext uri="{FF2B5EF4-FFF2-40B4-BE49-F238E27FC236}">
                <a16:creationId xmlns:a16="http://schemas.microsoft.com/office/drawing/2014/main" id="{B9D8C6B7-5A01-6D24-4593-C21E6A407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F0765765-8096-B165-F72C-165C9EB22F0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681015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86258B82-F92E-E4E4-6A18-EB1B6D852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A8F388D-4FD9-5286-B6E3-D6119412EC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2D4B97B6-C70B-7AC4-AC93-5B67E418B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2" name="Tekstin paikkamerkki 13">
            <a:extLst>
              <a:ext uri="{FF2B5EF4-FFF2-40B4-BE49-F238E27FC236}">
                <a16:creationId xmlns:a16="http://schemas.microsoft.com/office/drawing/2014/main" id="{DD0535A9-BF8E-0BAC-BD68-46B9FB1BA93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9621862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laotsikko 2">
            <a:extLst>
              <a:ext uri="{FF2B5EF4-FFF2-40B4-BE49-F238E27FC236}">
                <a16:creationId xmlns:a16="http://schemas.microsoft.com/office/drawing/2014/main" id="{EDB9FC23-8F20-7669-BE25-B97AC8579A0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58889" y="5614440"/>
            <a:ext cx="15806736" cy="2283951"/>
          </a:xfrm>
        </p:spPr>
        <p:txBody>
          <a:bodyPr>
            <a:normAutofit/>
          </a:bodyPr>
          <a:lstStyle>
            <a:lvl1pPr marL="0" indent="0" algn="ctr">
              <a:buNone/>
              <a:defRPr sz="3200"/>
            </a:lvl1pPr>
            <a:lvl2pPr marL="672038" indent="0" algn="ctr">
              <a:buNone/>
              <a:defRPr sz="2940"/>
            </a:lvl2pPr>
            <a:lvl3pPr marL="1344077" indent="0" algn="ctr">
              <a:buNone/>
              <a:defRPr sz="2646"/>
            </a:lvl3pPr>
            <a:lvl4pPr marL="2016115" indent="0" algn="ctr">
              <a:buNone/>
              <a:defRPr sz="2352"/>
            </a:lvl4pPr>
            <a:lvl5pPr marL="2688153" indent="0" algn="ctr">
              <a:buNone/>
              <a:defRPr sz="2352"/>
            </a:lvl5pPr>
            <a:lvl6pPr marL="3360191" indent="0" algn="ctr">
              <a:buNone/>
              <a:defRPr sz="2352"/>
            </a:lvl6pPr>
            <a:lvl7pPr marL="4032230" indent="0" algn="ctr">
              <a:buNone/>
              <a:defRPr sz="2352"/>
            </a:lvl7pPr>
            <a:lvl8pPr marL="4704268" indent="0" algn="ctr">
              <a:buNone/>
              <a:defRPr sz="2352"/>
            </a:lvl8pPr>
            <a:lvl9pPr marL="5376306" indent="0" algn="ctr">
              <a:buNone/>
              <a:defRPr sz="2352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7AF1740-6FD1-7E52-F2AC-B3DA66F1943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23142" y="9644266"/>
            <a:ext cx="4114800" cy="414104"/>
          </a:xfrm>
        </p:spPr>
        <p:txBody>
          <a:bodyPr/>
          <a:lstStyle/>
          <a:p>
            <a:r>
              <a:rPr lang="fi-FI" dirty="0"/>
              <a:t>20.10.2025</a:t>
            </a:r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F29226E4-F3D2-45D2-A4B8-0A214E0346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2230100" y="9631516"/>
            <a:ext cx="4204023" cy="426854"/>
          </a:xfrm>
        </p:spPr>
        <p:txBody>
          <a:bodyPr/>
          <a:lstStyle>
            <a:lvl1pPr>
              <a:defRPr sz="1470" b="0"/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2" name="Tekstin paikkamerkki 21">
            <a:extLst>
              <a:ext uri="{FF2B5EF4-FFF2-40B4-BE49-F238E27FC236}">
                <a16:creationId xmlns:a16="http://schemas.microsoft.com/office/drawing/2014/main" id="{F0EBEDB4-2E4C-96C1-3AE1-9FB07447D95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257299" y="3695700"/>
            <a:ext cx="15808325" cy="776860"/>
          </a:xfrm>
        </p:spPr>
        <p:txBody>
          <a:bodyPr lIns="180000" tIns="180000" rIns="180000" bIns="180000" anchor="b">
            <a:noAutofit/>
          </a:bodyPr>
          <a:lstStyle>
            <a:lvl1pPr marL="0" indent="0" algn="ctr">
              <a:buNone/>
              <a:defRPr sz="2400">
                <a:solidFill>
                  <a:schemeClr val="tx2"/>
                </a:solidFill>
              </a:defRPr>
            </a:lvl1pPr>
          </a:lstStyle>
          <a:p>
            <a:pPr lvl="0"/>
            <a:r>
              <a:rPr lang="fi-FI" dirty="0"/>
              <a:t>LISÄÄ TÄHÄN YLÄOTSIKKO ISOILLA KIRJAIMILLA</a:t>
            </a:r>
            <a:endParaRPr lang="fi-FI"/>
          </a:p>
        </p:txBody>
      </p:sp>
      <p:sp>
        <p:nvSpPr>
          <p:cNvPr id="4" name="Otsikko 3">
            <a:extLst>
              <a:ext uri="{FF2B5EF4-FFF2-40B4-BE49-F238E27FC236}">
                <a16:creationId xmlns:a16="http://schemas.microsoft.com/office/drawing/2014/main" id="{0582E6D7-9A47-EF78-1933-A8C4AB20D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7299" y="4478935"/>
            <a:ext cx="15808325" cy="1122755"/>
          </a:xfrm>
        </p:spPr>
        <p:txBody>
          <a:bodyPr/>
          <a:lstStyle>
            <a:lvl1pPr algn="ctr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Tekstin paikkamerkki 13">
            <a:extLst>
              <a:ext uri="{FF2B5EF4-FFF2-40B4-BE49-F238E27FC236}">
                <a16:creationId xmlns:a16="http://schemas.microsoft.com/office/drawing/2014/main" id="{19319B4D-2260-6598-98F2-9B015F91672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965654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328BA6-F20D-21F3-2215-EB78D8F741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47775" y="2513157"/>
            <a:ext cx="15773400" cy="4193259"/>
          </a:xfrm>
        </p:spPr>
        <p:txBody>
          <a:bodyPr anchor="b"/>
          <a:lstStyle>
            <a:lvl1pPr algn="l">
              <a:defRPr sz="8819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240E6A69-2065-B29C-890F-F8D1F6CA43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47775" y="6706416"/>
            <a:ext cx="15773400" cy="2113734"/>
          </a:xfrm>
        </p:spPr>
        <p:txBody>
          <a:bodyPr/>
          <a:lstStyle>
            <a:lvl1pPr marL="0" indent="0" algn="l">
              <a:buNone/>
              <a:defRPr sz="3528">
                <a:solidFill>
                  <a:schemeClr val="tx1">
                    <a:tint val="82000"/>
                  </a:schemeClr>
                </a:solidFill>
              </a:defRPr>
            </a:lvl1pPr>
            <a:lvl2pPr marL="672038" indent="0">
              <a:buNone/>
              <a:defRPr sz="2940">
                <a:solidFill>
                  <a:schemeClr val="tx1">
                    <a:tint val="82000"/>
                  </a:schemeClr>
                </a:solidFill>
              </a:defRPr>
            </a:lvl2pPr>
            <a:lvl3pPr marL="1344077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3pPr>
            <a:lvl4pPr marL="2016115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4pPr>
            <a:lvl5pPr marL="2688153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5pPr>
            <a:lvl6pPr marL="3360191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6pPr>
            <a:lvl7pPr marL="4032230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7pPr>
            <a:lvl8pPr marL="4704268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8pPr>
            <a:lvl9pPr marL="5376306" indent="0">
              <a:buNone/>
              <a:defRPr sz="2352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5826374D-01F4-4E76-C2CB-013F2DF77F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42FBF67F-5CFB-C477-5313-0C172831A1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29A1BE31-50E3-E502-B376-A80738B85DB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901771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A1B0004-8ED2-7FEA-71C2-4906DE19D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9683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F871D69-3944-2A5E-C8D1-2610977A0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A2ADC0F-F423-F924-4715-CB9C3E307C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Sisällön paikkamerkki 8">
            <a:extLst>
              <a:ext uri="{FF2B5EF4-FFF2-40B4-BE49-F238E27FC236}">
                <a16:creationId xmlns:a16="http://schemas.microsoft.com/office/drawing/2014/main" id="{E4B3D571-06F5-B9C0-36B7-5E9B49CE6FCB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45375" y="1223963"/>
            <a:ext cx="9620250" cy="7596187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11" name="Tekstin paikkamerkki 10">
            <a:extLst>
              <a:ext uri="{FF2B5EF4-FFF2-40B4-BE49-F238E27FC236}">
                <a16:creationId xmlns:a16="http://schemas.microsoft.com/office/drawing/2014/main" id="{A887ACC6-E3E6-5CFC-8596-EC9A9696C06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260475" y="3576638"/>
            <a:ext cx="5897563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Tekstin paikkamerkki 13">
            <a:extLst>
              <a:ext uri="{FF2B5EF4-FFF2-40B4-BE49-F238E27FC236}">
                <a16:creationId xmlns:a16="http://schemas.microsoft.com/office/drawing/2014/main" id="{C31067A9-7D3B-196D-57CE-A91C6D3B525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2204070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9718BFA-45C0-4836-5FE0-85D6E3FCC6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54918" y="1223963"/>
            <a:ext cx="5898356" cy="2352146"/>
          </a:xfrm>
        </p:spPr>
        <p:txBody>
          <a:bodyPr anchor="b"/>
          <a:lstStyle>
            <a:lvl1pPr algn="l">
              <a:defRPr sz="48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810B6576-FBD6-14B7-4A77-2DC79054A8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7385538" y="1223963"/>
            <a:ext cx="9647544" cy="7596185"/>
          </a:xfrm>
        </p:spPr>
        <p:txBody>
          <a:bodyPr/>
          <a:lstStyle>
            <a:lvl1pPr marL="0" indent="0">
              <a:buNone/>
              <a:defRPr sz="4704"/>
            </a:lvl1pPr>
            <a:lvl2pPr marL="672038" indent="0">
              <a:buNone/>
              <a:defRPr sz="4116"/>
            </a:lvl2pPr>
            <a:lvl3pPr marL="1344077" indent="0">
              <a:buNone/>
              <a:defRPr sz="3528"/>
            </a:lvl3pPr>
            <a:lvl4pPr marL="2016115" indent="0">
              <a:buNone/>
              <a:defRPr sz="2940"/>
            </a:lvl4pPr>
            <a:lvl5pPr marL="2688153" indent="0">
              <a:buNone/>
              <a:defRPr sz="2940"/>
            </a:lvl5pPr>
            <a:lvl6pPr marL="3360191" indent="0">
              <a:buNone/>
              <a:defRPr sz="2940"/>
            </a:lvl6pPr>
            <a:lvl7pPr marL="4032230" indent="0">
              <a:buNone/>
              <a:defRPr sz="2940"/>
            </a:lvl7pPr>
            <a:lvl8pPr marL="4704268" indent="0">
              <a:buNone/>
              <a:defRPr sz="2940"/>
            </a:lvl8pPr>
            <a:lvl9pPr marL="5376306" indent="0">
              <a:buNone/>
              <a:defRPr sz="2940"/>
            </a:lvl9pPr>
          </a:lstStyle>
          <a:p>
            <a:r>
              <a:rPr lang="fi-FI"/>
              <a:t>Lisää kuva napsauttamalla kuvaketta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5E835AF-0D92-F1A6-5B53-09C1B0658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6B5923E-C78A-A802-9B2C-549B1FEF49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9" name="Tekstin paikkamerkki 8">
            <a:extLst>
              <a:ext uri="{FF2B5EF4-FFF2-40B4-BE49-F238E27FC236}">
                <a16:creationId xmlns:a16="http://schemas.microsoft.com/office/drawing/2014/main" id="{BB641DB3-54D4-AFEF-53B4-3760162B7D7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254125" y="3576638"/>
            <a:ext cx="5899150" cy="524351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13">
            <a:extLst>
              <a:ext uri="{FF2B5EF4-FFF2-40B4-BE49-F238E27FC236}">
                <a16:creationId xmlns:a16="http://schemas.microsoft.com/office/drawing/2014/main" id="{AAB470EF-4362-B822-F541-7A44DDCBDBD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8707999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2FF8C-5657-101C-1CDD-A997CA6382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220F663-B11F-45B6-77E9-D20960944D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B6E8326-BD6E-4122-8A66-AA9334A17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5B03F218-0380-BE25-ECC2-17157B4AF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D1614526-5579-D49F-D494-278535721E5A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916955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E44AE7FF-3C0D-4F32-74D0-4B2E78BE3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3087350" y="1223963"/>
            <a:ext cx="3943350" cy="7596188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E6CE08AD-B195-F928-4515-9FBBBD96FA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257300" y="1223962"/>
            <a:ext cx="11601450" cy="759618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A1933AB-5606-81C6-278E-A07004368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i-FI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3C9956-AF96-7EBE-85B2-954491AE4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289769-D65C-467E-B849-DA9C509FE84D}" type="slidenum">
              <a:rPr lang="fi-FI"/>
              <a:t>‹#›</a:t>
            </a:fld>
            <a:endParaRPr lang="fi-FI"/>
          </a:p>
        </p:txBody>
      </p:sp>
      <p:sp>
        <p:nvSpPr>
          <p:cNvPr id="7" name="Tekstin paikkamerkki 13">
            <a:extLst>
              <a:ext uri="{FF2B5EF4-FFF2-40B4-BE49-F238E27FC236}">
                <a16:creationId xmlns:a16="http://schemas.microsoft.com/office/drawing/2014/main" id="{56D63159-0577-AE62-55B5-97E49C3C91CB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00198" y="9644062"/>
            <a:ext cx="5686425" cy="436563"/>
          </a:xfrm>
        </p:spPr>
        <p:txBody>
          <a:bodyPr vert="horz" lIns="0" tIns="0" rIns="0" bIns="0" rtlCol="0" anchor="ctr"/>
          <a:lstStyle>
            <a:lvl1pPr marL="0" indent="0">
              <a:buNone/>
              <a:defRPr lang="fi-FI" sz="1600" b="0">
                <a:solidFill>
                  <a:schemeClr val="bg1"/>
                </a:solidFill>
              </a:defRPr>
            </a:lvl1pPr>
            <a:lvl2pPr>
              <a:defRPr lang="fi-FI" sz="2680">
                <a:cs typeface="+mn-cs"/>
              </a:defRPr>
            </a:lvl2pPr>
            <a:lvl3pPr>
              <a:defRPr lang="fi-FI" sz="2680">
                <a:cs typeface="+mn-cs"/>
              </a:defRPr>
            </a:lvl3pPr>
            <a:lvl4pPr>
              <a:defRPr lang="fi-FI" sz="2680">
                <a:cs typeface="+mn-cs"/>
              </a:defRPr>
            </a:lvl4pPr>
            <a:lvl5pPr>
              <a:defRPr lang="fi-FI" sz="2680">
                <a:cs typeface="+mn-cs"/>
              </a:defRPr>
            </a:lvl5pPr>
          </a:lstStyle>
          <a:p>
            <a:pPr marL="0" lvl="0" defTabSz="1361633"/>
            <a:r>
              <a:rPr lang="fi-FI" dirty="0"/>
              <a:t>Lisää lähde</a:t>
            </a:r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75818929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kstiä ja slogan (vihreä tausta)" userDrawn="1">
  <p:cSld name="Tekstiä ja slogan (vihreä taust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tsikko 1"/>
          <p:cNvSpPr>
            <a:spLocks noGrp="1"/>
          </p:cNvSpPr>
          <p:nvPr>
            <p:ph type="title" hasCustomPrompt="1"/>
          </p:nvPr>
        </p:nvSpPr>
        <p:spPr>
          <a:xfrm>
            <a:off x="1139540" y="530716"/>
            <a:ext cx="8004461" cy="1863469"/>
          </a:xfrm>
        </p:spPr>
        <p:txBody>
          <a:bodyPr/>
          <a:lstStyle>
            <a:lvl1pPr algn="l">
              <a:defRPr sz="4704" cap="none" baseline="0"/>
            </a:lvl1pPr>
          </a:lstStyle>
          <a:p>
            <a:r>
              <a:rPr lang="fi-FI" dirty="0"/>
              <a:t>Lisää otsikko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07AAFB5-1906-3D40-93A2-CB76400FAD65}"/>
              </a:ext>
            </a:extLst>
          </p:cNvPr>
          <p:cNvSpPr/>
          <p:nvPr userDrawn="1"/>
        </p:nvSpPr>
        <p:spPr>
          <a:xfrm>
            <a:off x="10260771" y="0"/>
            <a:ext cx="8027229" cy="10080625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3087" dirty="0" err="1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D9D1A27-B895-1A42-AFA3-236D0273B11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183796" y="2033117"/>
            <a:ext cx="6181179" cy="4940900"/>
          </a:xfrm>
        </p:spPr>
        <p:txBody>
          <a:bodyPr anchor="ctr">
            <a:normAutofit/>
          </a:bodyPr>
          <a:lstStyle>
            <a:lvl1pPr marL="0" indent="0" algn="ctr">
              <a:buNone/>
              <a:defRPr sz="4704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 err="1"/>
              <a:t>Tähän</a:t>
            </a:r>
            <a:r>
              <a:rPr lang="en-GB" dirty="0"/>
              <a:t> </a:t>
            </a:r>
            <a:r>
              <a:rPr lang="en-GB" dirty="0" err="1"/>
              <a:t>lainaus</a:t>
            </a:r>
            <a:r>
              <a:rPr lang="en-GB" dirty="0"/>
              <a:t> tai </a:t>
            </a:r>
            <a:r>
              <a:rPr lang="en-GB" dirty="0" err="1"/>
              <a:t>nosto</a:t>
            </a:r>
            <a:endParaRPr lang="fi-FI" dirty="0"/>
          </a:p>
        </p:txBody>
      </p:sp>
      <p:sp>
        <p:nvSpPr>
          <p:cNvPr id="7" name="Sisällön paikkamerkki 3">
            <a:extLst>
              <a:ext uri="{FF2B5EF4-FFF2-40B4-BE49-F238E27FC236}">
                <a16:creationId xmlns:a16="http://schemas.microsoft.com/office/drawing/2014/main" id="{E24E172B-E61E-4E9D-AA95-F2EB6D4CF7F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1116772" y="2705622"/>
            <a:ext cx="8027228" cy="6536649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9" name="Dian numeron paikkamerkki 5">
            <a:extLst>
              <a:ext uri="{FF2B5EF4-FFF2-40B4-BE49-F238E27FC236}">
                <a16:creationId xmlns:a16="http://schemas.microsoft.com/office/drawing/2014/main" id="{5258FA17-5238-4491-84C7-75BA8F1326E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7356556" y="9726084"/>
            <a:ext cx="723789" cy="248708"/>
          </a:xfrm>
          <a:prstGeom prst="rect">
            <a:avLst/>
          </a:prstGeom>
        </p:spPr>
        <p:txBody>
          <a:bodyPr lIns="0" tIns="0" rIns="0" bIns="36000" anchor="ctr" anchorCtr="0"/>
          <a:lstStyle>
            <a:lvl1pPr algn="r">
              <a:defRPr lang="fi-FI" sz="1470" smtClean="0">
                <a:solidFill>
                  <a:srgbClr val="878787"/>
                </a:solidFill>
              </a:defRPr>
            </a:lvl1pPr>
          </a:lstStyle>
          <a:p>
            <a:pPr defTabSz="672038"/>
            <a:fld id="{F55E4D6E-AEF8-47CC-AEAF-ED7959F76389}" type="slidenum">
              <a:rPr lang="fi-FI" smtClean="0"/>
              <a:pPr defTabSz="672038"/>
              <a:t>‹#›</a:t>
            </a:fld>
            <a:endParaRPr lang="fi-FI" dirty="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9293E101-5A2B-4FEA-B87E-1BC0B08E253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7097984" y="9614958"/>
            <a:ext cx="4114800" cy="4123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>
              <a:defRPr lang="fi-FI" sz="1470" smtClean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algn="ctr"/>
            <a:fld id="{15EAF26E-D486-4A17-8B97-458D7F18D8F8}" type="datetime1">
              <a:rPr lang="fi-FI" smtClean="0"/>
              <a:t>8.10.2026</a:t>
            </a:fld>
            <a:endParaRPr lang="fi-FI"/>
          </a:p>
        </p:txBody>
      </p:sp>
      <p:sp>
        <p:nvSpPr>
          <p:cNvPr id="4" name="d_lahde">
            <a:extLst>
              <a:ext uri="{FF2B5EF4-FFF2-40B4-BE49-F238E27FC236}">
                <a16:creationId xmlns:a16="http://schemas.microsoft.com/office/drawing/2014/main" id="{F32CAD70-A09D-F25D-8E23-C97E5B35BF77}"/>
              </a:ext>
            </a:extLst>
          </p:cNvPr>
          <p:cNvSpPr txBox="1"/>
          <p:nvPr userDrawn="1"/>
        </p:nvSpPr>
        <p:spPr>
          <a:xfrm>
            <a:off x="3505200" y="9651266"/>
            <a:ext cx="9848850" cy="361922"/>
          </a:xfrm>
          <a:prstGeom prst="rect">
            <a:avLst/>
          </a:prstGeom>
          <a:noFill/>
        </p:spPr>
        <p:txBody>
          <a:bodyPr vert="horz" lIns="130861" tIns="68792" rtlCol="0">
            <a:noAutofit/>
          </a:bodyPr>
          <a:lstStyle/>
          <a:p>
            <a:pPr algn="l" fontAlgn="ctr">
              <a:lnSpc>
                <a:spcPct val="85000"/>
              </a:lnSpc>
            </a:pPr>
            <a:r>
              <a:rPr lang="en-GB" sz="1470">
                <a:solidFill>
                  <a:srgbClr val="58594A"/>
                </a:solidFill>
                <a:latin typeface="Calibri" panose="020F0502020204030204" pitchFamily="34" charset="0"/>
              </a:rPr>
              <a:t>LÄHDE: Metsäteollisuus ry</a:t>
            </a:r>
          </a:p>
        </p:txBody>
      </p:sp>
    </p:spTree>
    <p:extLst>
      <p:ext uri="{BB962C8B-B14F-4D97-AF65-F5344CB8AC3E}">
        <p14:creationId xmlns:p14="http://schemas.microsoft.com/office/powerpoint/2010/main" val="3853752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image" Target="../media/image1.bin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Ryhmä 17">
            <a:extLst>
              <a:ext uri="{FF2B5EF4-FFF2-40B4-BE49-F238E27FC236}">
                <a16:creationId xmlns:a16="http://schemas.microsoft.com/office/drawing/2014/main" id="{2CF958B5-6642-35D8-D4A8-C0D6A20AFE1F}"/>
              </a:ext>
            </a:extLst>
          </p:cNvPr>
          <p:cNvGrpSpPr>
            <a:grpSpLocks noGrp="1" noUngrp="1" noRot="1" noMove="1" noResize="1"/>
          </p:cNvGrpSpPr>
          <p:nvPr userDrawn="1"/>
        </p:nvGrpSpPr>
        <p:grpSpPr>
          <a:xfrm>
            <a:off x="3" y="0"/>
            <a:ext cx="18287998" cy="10080625"/>
            <a:chOff x="2" y="0"/>
            <a:chExt cx="12191998" cy="6858000"/>
          </a:xfrm>
        </p:grpSpPr>
        <p:sp>
          <p:nvSpPr>
            <p:cNvPr id="8" name="Suorakulmio 7">
              <a:extLst>
                <a:ext uri="{FF2B5EF4-FFF2-40B4-BE49-F238E27FC236}">
                  <a16:creationId xmlns:a16="http://schemas.microsoft.com/office/drawing/2014/main" id="{B9FBC65E-3B50-B92B-3697-8517E5C8EEAC}"/>
                </a:ext>
              </a:extLst>
            </p:cNvPr>
            <p:cNvSpPr>
              <a:spLocks/>
            </p:cNvSpPr>
            <p:nvPr userDrawn="1"/>
          </p:nvSpPr>
          <p:spPr>
            <a:xfrm>
              <a:off x="2" y="0"/>
              <a:ext cx="4064400" cy="6858000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0" name="Suorakulmio 9">
              <a:extLst>
                <a:ext uri="{FF2B5EF4-FFF2-40B4-BE49-F238E27FC236}">
                  <a16:creationId xmlns:a16="http://schemas.microsoft.com/office/drawing/2014/main" id="{D0D81977-16C5-0925-340F-84BC24F00828}"/>
                </a:ext>
              </a:extLst>
            </p:cNvPr>
            <p:cNvSpPr>
              <a:spLocks/>
            </p:cNvSpPr>
            <p:nvPr userDrawn="1"/>
          </p:nvSpPr>
          <p:spPr>
            <a:xfrm>
              <a:off x="4064402" y="0"/>
              <a:ext cx="8127598" cy="6858000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i-FI" sz="3939" dirty="0"/>
            </a:p>
          </p:txBody>
        </p:sp>
        <p:sp>
          <p:nvSpPr>
            <p:cNvPr id="15" name="Suorakulmio: Pyöristetyt kulmat 14">
              <a:extLst>
                <a:ext uri="{FF2B5EF4-FFF2-40B4-BE49-F238E27FC236}">
                  <a16:creationId xmlns:a16="http://schemas.microsoft.com/office/drawing/2014/main" id="{53012155-F24D-3A25-DFA9-8EDF0B85DA65}"/>
                </a:ext>
              </a:extLst>
            </p:cNvPr>
            <p:cNvSpPr>
              <a:spLocks noGrp="1" noRot="1" noMove="1" noResize="1" noEditPoints="1" noAdjustHandles="1" noChangeArrowheads="1" noChangeShapeType="1"/>
            </p:cNvSpPr>
            <p:nvPr userDrawn="1"/>
          </p:nvSpPr>
          <p:spPr>
            <a:xfrm>
              <a:off x="300039" y="296863"/>
              <a:ext cx="11604094" cy="6264275"/>
            </a:xfrm>
            <a:prstGeom prst="roundRect">
              <a:avLst>
                <a:gd name="adj" fmla="val 862"/>
              </a:avLst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i-FI" sz="3939" dirty="0"/>
                <a:t>  </a:t>
              </a:r>
              <a:endParaRPr lang="fi-FI"/>
            </a:p>
          </p:txBody>
        </p:sp>
      </p:grpSp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47765CE-BFE0-40DA-93DA-4011DB0D1354}"/>
              </a:ext>
            </a:extLst>
          </p:cNvPr>
          <p:cNvSpPr>
            <a:spLocks noGrp="1"/>
          </p:cNvSpPr>
          <p:nvPr userDrawn="1">
            <p:ph type="title"/>
          </p:nvPr>
        </p:nvSpPr>
        <p:spPr>
          <a:xfrm>
            <a:off x="1257299" y="1223962"/>
            <a:ext cx="15808325" cy="1836737"/>
          </a:xfrm>
          <a:prstGeom prst="rect">
            <a:avLst/>
          </a:prstGeom>
        </p:spPr>
        <p:txBody>
          <a:bodyPr vert="horz" lIns="180000" tIns="180000" rIns="180000" bIns="180000" rtlCol="0" anchor="b" anchorCtr="0">
            <a:noAutofit/>
          </a:bodyPr>
          <a:lstStyle/>
          <a:p>
            <a:endParaRPr lang="fi-FI"/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D2AC8636-28B0-B91A-DE6A-50A123446968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1257299" y="3071828"/>
            <a:ext cx="15808325" cy="5748322"/>
          </a:xfrm>
          <a:prstGeom prst="rect">
            <a:avLst/>
          </a:prstGeom>
        </p:spPr>
        <p:txBody>
          <a:bodyPr vert="horz" lIns="180000" tIns="180000" rIns="180000" bIns="180000" rtlCol="0">
            <a:normAutofit/>
          </a:bodyPr>
          <a:lstStyle/>
          <a:p>
            <a:pPr lvl="0"/>
            <a:r>
              <a:rPr lang="fi-FI" dirty="0"/>
              <a:t>Muokkaa tekstin perustyylejä napsauttamalla</a:t>
            </a:r>
            <a:endParaRPr lang="fi-FI"/>
          </a:p>
          <a:p>
            <a:pPr lvl="1"/>
            <a:r>
              <a:rPr lang="fi-FI" dirty="0"/>
              <a:t>toinen taso</a:t>
            </a:r>
            <a:endParaRPr lang="fi-FI"/>
          </a:p>
          <a:p>
            <a:pPr lvl="2"/>
            <a:r>
              <a:rPr lang="fi-FI" dirty="0"/>
              <a:t>kolmas taso</a:t>
            </a:r>
            <a:endParaRPr lang="fi-FI"/>
          </a:p>
          <a:p>
            <a:pPr lvl="3"/>
            <a:r>
              <a:rPr lang="fi-FI" dirty="0"/>
              <a:t>neljäs taso</a:t>
            </a:r>
            <a:endParaRPr lang="fi-FI"/>
          </a:p>
          <a:p>
            <a:pPr lvl="4"/>
            <a:r>
              <a:rPr lang="fi-FI" dirty="0"/>
              <a:t>viides taso</a:t>
            </a:r>
            <a:endParaRPr lang="fi-FI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B47667B-051B-434D-0953-CCF2213EC21F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16840200" y="9644064"/>
            <a:ext cx="997742" cy="436562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r>
              <a:rPr lang="fi-FI" dirty="0"/>
              <a:t>20.10.2025</a:t>
            </a:r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9F522E98-5D97-CCC8-87DF-CA4E6DB281F1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6179800" y="9644063"/>
            <a:ext cx="493867" cy="43656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400" b="0">
                <a:solidFill>
                  <a:schemeClr val="bg1"/>
                </a:solidFill>
                <a:latin typeface="+mn-lt"/>
                <a:cs typeface="Space Grotesk" pitchFamily="2" charset="0"/>
              </a:defRPr>
            </a:lvl1pPr>
          </a:lstStyle>
          <a:p>
            <a:fld id="{F1289769-D65C-467E-B849-DA9C509FE84D}" type="slidenum">
              <a:rPr lang="fi-FI"/>
              <a:pPr/>
              <a:t>‹#›</a:t>
            </a:fld>
            <a:endParaRPr lang="fi-FI" dirty="0"/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4C2B2BE5-D52F-224B-921C-FF050C8E4B50}"/>
              </a:ext>
            </a:extLst>
          </p:cNvPr>
          <p:cNvSpPr txBox="1"/>
          <p:nvPr userDrawn="1"/>
        </p:nvSpPr>
        <p:spPr>
          <a:xfrm>
            <a:off x="450059" y="9706713"/>
            <a:ext cx="5646545" cy="311260"/>
          </a:xfrm>
          <a:prstGeom prst="rect">
            <a:avLst/>
          </a:prstGeom>
          <a:noFill/>
        </p:spPr>
        <p:txBody>
          <a:bodyPr wrap="square" lIns="0" tIns="0" rIns="0" bIns="0" rtlCol="0" anchor="ctr" anchorCtr="0">
            <a:noAutofit/>
          </a:bodyPr>
          <a:lstStyle/>
          <a:p>
            <a:pPr marL="0" marR="0" lvl="0" indent="0" algn="l" defTabSz="1344077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i-FI" sz="1200" dirty="0">
                <a:solidFill>
                  <a:srgbClr val="FFFFFF"/>
                </a:solidFill>
                <a:latin typeface="+mn-lt"/>
              </a:rPr>
              <a:t>©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Metsäteollisuus</a:t>
            </a:r>
            <a:r>
              <a:rPr lang="fi-FI" sz="1200" dirty="0">
                <a:solidFill>
                  <a:srgbClr val="FFFFFF"/>
                </a:solidFill>
                <a:latin typeface="+mn-lt"/>
              </a:rPr>
              <a:t> </a:t>
            </a:r>
            <a:r>
              <a:rPr lang="fi-FI" sz="1200" dirty="0" err="1">
                <a:solidFill>
                  <a:srgbClr val="FFFFFF"/>
                </a:solidFill>
                <a:latin typeface="+mn-lt"/>
              </a:rPr>
              <a:t>ry</a:t>
            </a:r>
            <a:endParaRPr lang="fi-FI" sz="1200" dirty="0">
              <a:solidFill>
                <a:srgbClr val="FFFFFF"/>
              </a:solidFill>
              <a:latin typeface="+mn-lt"/>
            </a:endParaRPr>
          </a:p>
        </p:txBody>
      </p:sp>
      <p:pic>
        <p:nvPicPr>
          <p:cNvPr id="9" name="Kuva 8" descr="Kuva, joka sisältää kohteen Fontti, Grafiikka, graafinen suunnittelu, typografia&#10;&#10;Tekoälyllä luotu sisältö voi olla virheellistä.">
            <a:extLst>
              <a:ext uri="{FF2B5EF4-FFF2-40B4-BE49-F238E27FC236}">
                <a16:creationId xmlns:a16="http://schemas.microsoft.com/office/drawing/2014/main" id="{91292165-2A51-8976-54B0-3BED0415D362}"/>
              </a:ext>
            </a:extLst>
          </p:cNvPr>
          <p:cNvPicPr>
            <a:picLocks noChangeAspect="1"/>
          </p:cNvPicPr>
          <p:nvPr userDrawn="1"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179" y="8820150"/>
            <a:ext cx="2288983" cy="384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4671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3" r:id="rId1"/>
    <p:sldLayoutId id="2147483659" r:id="rId2"/>
    <p:sldLayoutId id="2147483683" r:id="rId3"/>
    <p:sldLayoutId id="2147483675" r:id="rId4"/>
    <p:sldLayoutId id="2147483668" r:id="rId5"/>
    <p:sldLayoutId id="2147483664" r:id="rId6"/>
    <p:sldLayoutId id="2147483654" r:id="rId7"/>
    <p:sldLayoutId id="2147483682" r:id="rId8"/>
    <p:sldLayoutId id="2147483676" r:id="rId9"/>
    <p:sldLayoutId id="2147483672" r:id="rId10"/>
    <p:sldLayoutId id="2147483665" r:id="rId11"/>
    <p:sldLayoutId id="2147483655" r:id="rId12"/>
    <p:sldLayoutId id="2147483649" r:id="rId13"/>
    <p:sldLayoutId id="2147483677" r:id="rId14"/>
    <p:sldLayoutId id="2147483669" r:id="rId15"/>
    <p:sldLayoutId id="2147483660" r:id="rId16"/>
    <p:sldLayoutId id="2147483656" r:id="rId17"/>
    <p:sldLayoutId id="2147483650" r:id="rId18"/>
    <p:sldLayoutId id="2147483673" r:id="rId19"/>
    <p:sldLayoutId id="2147483661" r:id="rId20"/>
    <p:sldLayoutId id="2147483652" r:id="rId21"/>
    <p:sldLayoutId id="2147483678" r:id="rId22"/>
    <p:sldLayoutId id="2147483670" r:id="rId23"/>
    <p:sldLayoutId id="2147483666" r:id="rId24"/>
    <p:sldLayoutId id="2147483657" r:id="rId25"/>
    <p:sldLayoutId id="2147483651" r:id="rId26"/>
    <p:sldLayoutId id="2147483679" r:id="rId27"/>
    <p:sldLayoutId id="2147483671" r:id="rId28"/>
    <p:sldLayoutId id="2147483662" r:id="rId29"/>
    <p:sldLayoutId id="2147483680" r:id="rId30"/>
    <p:sldLayoutId id="2147483674" r:id="rId31"/>
    <p:sldLayoutId id="2147483667" r:id="rId32"/>
    <p:sldLayoutId id="2147483658" r:id="rId33"/>
    <p:sldLayoutId id="2147483653" r:id="rId34"/>
    <p:sldLayoutId id="2147483681" r:id="rId35"/>
    <p:sldLayoutId id="2147483686" r:id="rId36"/>
  </p:sldLayoutIdLst>
  <p:hf hdr="0"/>
  <p:txStyles>
    <p:titleStyle>
      <a:lvl1pPr algn="l" defTabSz="1344077" rtl="0" eaLnBrk="1" latinLnBrk="0" hangingPunct="1">
        <a:lnSpc>
          <a:spcPct val="90000"/>
        </a:lnSpc>
        <a:spcBef>
          <a:spcPct val="0"/>
        </a:spcBef>
        <a:buNone/>
        <a:defRPr sz="5400" b="1" kern="1200">
          <a:solidFill>
            <a:schemeClr val="tx1"/>
          </a:solidFill>
          <a:latin typeface="Segoe UI" panose="020B0502040204020203" pitchFamily="34" charset="0"/>
          <a:ea typeface="+mj-ea"/>
          <a:cs typeface="Segoe UI" panose="020B0502040204020203" pitchFamily="34" charset="0"/>
        </a:defRPr>
      </a:lvl1pPr>
    </p:titleStyle>
    <p:bodyStyle>
      <a:lvl1pPr marL="266700" indent="-266700" algn="l" defTabSz="1344077" rtl="0" eaLnBrk="1" latinLnBrk="0" hangingPunct="1">
        <a:lnSpc>
          <a:spcPct val="90000"/>
        </a:lnSpc>
        <a:spcBef>
          <a:spcPts val="1470"/>
        </a:spcBef>
        <a:buClr>
          <a:schemeClr val="tx2"/>
        </a:buClr>
        <a:buFont typeface="Wingdings" panose="05000000000000000000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1pPr>
      <a:lvl2pPr marL="812800" indent="-3190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2pPr>
      <a:lvl3pPr marL="1257300" indent="-268288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3pPr>
      <a:lvl4pPr marL="1879600" indent="-231775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4pPr>
      <a:lvl5pPr marL="2425700" indent="-182563" algn="l" defTabSz="1344077" rtl="0" eaLnBrk="1" latinLnBrk="0" hangingPunct="1">
        <a:lnSpc>
          <a:spcPct val="90000"/>
        </a:lnSpc>
        <a:spcBef>
          <a:spcPts val="735"/>
        </a:spcBef>
        <a:buClr>
          <a:schemeClr val="tx2"/>
        </a:buClr>
        <a:buFont typeface="Wingdings" panose="05000000000000000000" pitchFamily="2" charset="2"/>
        <a:buChar char="§"/>
        <a:tabLst>
          <a:tab pos="2336800" algn="l"/>
        </a:tabLst>
        <a:defRPr sz="1800" kern="1200">
          <a:solidFill>
            <a:schemeClr val="tx1"/>
          </a:solidFill>
          <a:latin typeface="+mn-lt"/>
          <a:ea typeface="+mn-ea"/>
          <a:cs typeface="Space Grotesk" pitchFamily="2" charset="0"/>
        </a:defRPr>
      </a:lvl5pPr>
      <a:lvl6pPr marL="3696211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368249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5040287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712325" indent="-336019" algn="l" defTabSz="1344077" rtl="0" eaLnBrk="1" latinLnBrk="0" hangingPunct="1">
        <a:lnSpc>
          <a:spcPct val="90000"/>
        </a:lnSpc>
        <a:spcBef>
          <a:spcPts val="735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1pPr>
      <a:lvl2pPr marL="67203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344077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3pPr>
      <a:lvl4pPr marL="2016115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4pPr>
      <a:lvl5pPr marL="2688153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5pPr>
      <a:lvl6pPr marL="3360191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6pPr>
      <a:lvl7pPr marL="4032230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7pPr>
      <a:lvl8pPr marL="4704268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8pPr>
      <a:lvl9pPr marL="5376306" algn="l" defTabSz="1344077" rtl="0" eaLnBrk="1" latinLnBrk="0" hangingPunct="1">
        <a:defRPr sz="264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6" orient="horz" pos="771" userDrawn="1">
          <p15:clr>
            <a:srgbClr val="F26B43"/>
          </p15:clr>
        </p15:guide>
        <p15:guide id="7" orient="horz" pos="5556" userDrawn="1">
          <p15:clr>
            <a:srgbClr val="F26B43"/>
          </p15:clr>
        </p15:guide>
        <p15:guide id="8" pos="10750" userDrawn="1">
          <p15:clr>
            <a:srgbClr val="F26B43"/>
          </p15:clr>
        </p15:guide>
        <p15:guide id="9" pos="793" userDrawn="1">
          <p15:clr>
            <a:srgbClr val="F26B43"/>
          </p15:clr>
        </p15:guide>
        <p15:guide id="10" pos="5760" userDrawn="1">
          <p15:clr>
            <a:srgbClr val="F26B43"/>
          </p15:clr>
        </p15:guide>
        <p15:guide id="11" orient="horz" pos="3175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6481F8FA-7CE1-44CB-9041-AAD2F6BE1D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9540" y="530717"/>
            <a:ext cx="8164117" cy="2173786"/>
          </a:xfrm>
        </p:spPr>
        <p:txBody>
          <a:bodyPr/>
          <a:lstStyle/>
          <a:p>
            <a:r>
              <a:rPr lang="fi-FI" sz="3600" dirty="0">
                <a:solidFill>
                  <a:srgbClr val="000000"/>
                </a:solidFill>
              </a:rPr>
              <a:t>Massa- ja paperiteollisuuden tuotantoon suhteutetut päästövähenemät 2025 verrattuna vuoteen 1992</a:t>
            </a:r>
          </a:p>
        </p:txBody>
      </p:sp>
      <p:sp>
        <p:nvSpPr>
          <p:cNvPr id="6" name="Tekstin paikkamerkki 5">
            <a:extLst>
              <a:ext uri="{FF2B5EF4-FFF2-40B4-BE49-F238E27FC236}">
                <a16:creationId xmlns:a16="http://schemas.microsoft.com/office/drawing/2014/main" id="{8438585F-4F05-A01D-670E-6EB1F2FFB17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142874" y="530717"/>
            <a:ext cx="6213682" cy="9113345"/>
          </a:xfrm>
        </p:spPr>
        <p:txBody>
          <a:bodyPr>
            <a:normAutofit fontScale="62500" lnSpcReduction="20000"/>
          </a:bodyPr>
          <a:lstStyle/>
          <a:p>
            <a:r>
              <a:rPr lang="fi-FI" sz="7700" dirty="0"/>
              <a:t>Metsäteollisuuden pitkäjänteinen ympäristötyö on johtanut merkittäviin päästövähennyksiin.</a:t>
            </a:r>
          </a:p>
          <a:p>
            <a:endParaRPr lang="fi-FI" sz="7700" dirty="0"/>
          </a:p>
          <a:p>
            <a:r>
              <a:rPr lang="fi-FI" sz="7700" dirty="0"/>
              <a:t> Ympäristönsuojelun tavoitteena on jatkuva parantaminen kustannustehokkain keinoin.</a:t>
            </a:r>
            <a:endParaRPr lang="fi-FI" sz="8000" dirty="0"/>
          </a:p>
        </p:txBody>
      </p:sp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B7EA6993-93BD-4684-93C8-FCC91D8A9ED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pPr defTabSz="672038"/>
            <a:fld id="{F55E4D6E-AEF8-47CC-AEAF-ED7959F76389}" type="slidenum">
              <a:rPr lang="fi-FI" smtClean="0"/>
              <a:pPr defTabSz="672038"/>
              <a:t>1</a:t>
            </a:fld>
            <a:endParaRPr lang="fi-FI" dirty="0"/>
          </a:p>
        </p:txBody>
      </p:sp>
      <p:sp>
        <p:nvSpPr>
          <p:cNvPr id="7" name="Tekstin paikkamerkki 5">
            <a:extLst>
              <a:ext uri="{FF2B5EF4-FFF2-40B4-BE49-F238E27FC236}">
                <a16:creationId xmlns:a16="http://schemas.microsoft.com/office/drawing/2014/main" id="{EC4E9E81-8277-5130-8B81-5D7E677E1107}"/>
              </a:ext>
            </a:extLst>
          </p:cNvPr>
          <p:cNvSpPr txBox="1">
            <a:spLocks/>
          </p:cNvSpPr>
          <p:nvPr/>
        </p:nvSpPr>
        <p:spPr>
          <a:xfrm>
            <a:off x="6300198" y="9644062"/>
            <a:ext cx="5686425" cy="436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>
            <a:lvl1pPr indent="0" defTabSz="1344077">
              <a:lnSpc>
                <a:spcPct val="90000"/>
              </a:lnSpc>
              <a:spcBef>
                <a:spcPts val="1470"/>
              </a:spcBef>
              <a:buClr>
                <a:schemeClr val="bg2"/>
              </a:buClr>
              <a:buFont typeface="Wingdings" panose="05000000000000000000" pitchFamily="2" charset="2"/>
              <a:buNone/>
              <a:defRPr lang="fi-FI" sz="1600" b="0">
                <a:solidFill>
                  <a:schemeClr val="bg1"/>
                </a:solidFill>
                <a:cs typeface="Space Grotesk" pitchFamily="2" charset="0"/>
              </a:defRPr>
            </a:lvl1pPr>
            <a:lvl2pPr marL="812800" indent="-3190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2pPr>
            <a:lvl3pPr marL="1257300" indent="-268288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3pPr>
            <a:lvl4pPr marL="1879600" indent="-231775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defRPr lang="fi-FI"/>
            </a:lvl4pPr>
            <a:lvl5pPr marL="2425700" indent="-182563" defTabSz="1344077">
              <a:lnSpc>
                <a:spcPct val="90000"/>
              </a:lnSpc>
              <a:spcBef>
                <a:spcPts val="735"/>
              </a:spcBef>
              <a:buClr>
                <a:schemeClr val="bg2"/>
              </a:buClr>
              <a:buFont typeface="Wingdings" panose="05000000000000000000" pitchFamily="2" charset="2"/>
              <a:buChar char="§"/>
              <a:tabLst>
                <a:tab pos="2336800" algn="l"/>
              </a:tabLst>
              <a:defRPr lang="fi-FI"/>
            </a:lvl5pPr>
            <a:lvl6pPr marL="3696211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6pPr>
            <a:lvl7pPr marL="4368249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7pPr>
            <a:lvl8pPr marL="5040287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8pPr>
            <a:lvl9pPr marL="5712325" indent="-336019" defTabSz="1344077">
              <a:lnSpc>
                <a:spcPct val="90000"/>
              </a:lnSpc>
              <a:spcBef>
                <a:spcPts val="735"/>
              </a:spcBef>
              <a:buFont typeface="Arial" panose="020B0604020202020204" pitchFamily="34" charset="0"/>
              <a:buChar char="•"/>
              <a:defRPr sz="2646"/>
            </a:lvl9pPr>
          </a:lstStyle>
          <a:p>
            <a:r>
              <a:rPr lang="fi-FI" dirty="0"/>
              <a:t>Lähde: Metsäteollisuus ry</a:t>
            </a:r>
          </a:p>
        </p:txBody>
      </p:sp>
      <p:sp>
        <p:nvSpPr>
          <p:cNvPr id="18" name="Suorakulmio 17">
            <a:extLst>
              <a:ext uri="{FF2B5EF4-FFF2-40B4-BE49-F238E27FC236}">
                <a16:creationId xmlns:a16="http://schemas.microsoft.com/office/drawing/2014/main" id="{945951CC-BBD0-7D70-9EC9-51177EE9812B}"/>
              </a:ext>
            </a:extLst>
          </p:cNvPr>
          <p:cNvSpPr/>
          <p:nvPr/>
        </p:nvSpPr>
        <p:spPr>
          <a:xfrm>
            <a:off x="7386784" y="9149798"/>
            <a:ext cx="283648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sz="2000" dirty="0">
                <a:solidFill>
                  <a:schemeClr val="bg2">
                    <a:lumMod val="10000"/>
                  </a:schemeClr>
                </a:solidFill>
              </a:rPr>
              <a:t>* Vertailu vuoteen 1990</a:t>
            </a:r>
          </a:p>
        </p:txBody>
      </p:sp>
      <p:graphicFrame>
        <p:nvGraphicFramePr>
          <p:cNvPr id="8" name="Sisällön paikkamerkki 7">
            <a:extLst>
              <a:ext uri="{FF2B5EF4-FFF2-40B4-BE49-F238E27FC236}">
                <a16:creationId xmlns:a16="http://schemas.microsoft.com/office/drawing/2014/main" id="{00000000-0008-0000-0400-000002000000}"/>
              </a:ext>
            </a:extLst>
          </p:cNvPr>
          <p:cNvGraphicFramePr>
            <a:graphicFrameLocks noGrp="1"/>
          </p:cNvGraphicFramePr>
          <p:nvPr>
            <p:ph sz="quarter" idx="12"/>
            <p:extLst>
              <p:ext uri="{D42A27DB-BD31-4B8C-83A1-F6EECF244321}">
                <p14:modId xmlns:p14="http://schemas.microsoft.com/office/powerpoint/2010/main" val="3940548238"/>
              </p:ext>
            </p:extLst>
          </p:nvPr>
        </p:nvGraphicFramePr>
        <p:xfrm>
          <a:off x="1116013" y="2705101"/>
          <a:ext cx="8677344" cy="59618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57781668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AMELEONADDRESS" val="{&quot;displayName&quot;:null,&quot;businessId&quot;:&quot;&quot;,&quot;language&quot;:&quot;fi-FI&quot;,&quot;unit&quot;:&quot;Yleinen&quot;,&quot;postalAddress&quot;:&quot;&quot;,&quot;postalCode&quot;:&quot;&quot;,&quot;postOffice&quot;:&quot;&quot;,&quot;streetAddress&quot;:&quot;Snellmaninkatu 13&quot;,&quot;streetPostOffice&quot;:&quot;00170 Helsinki&quot;,&quot;tel&quot;:&quot;09 132 61&quot;,&quot;fax&quot;:&quot;&quot;,&quot;email&quot;:&quot;etunimi.sukunimi@forestindustries.fi&quot;,&quot;www&quot;:&quot;www.metsateollisuus.fi&quot;,&quot;companyInfo&quot;:&quot;&quot;,&quot;addressLayout&quot;:&quot;9118ba33-9118-9118-9118-9118ba331b56&quot;,&quot;companyName&quot;:&quot;Metsäteollisuus ry&quot;,&quot;domicile&quot;:&quot;Helsinki&quot;,&quot;customFields&quot;:null}"/>
  <p:tag name="KAMELEONDOCUMENT" val="{&quot;content&quot;:&quot;b105ff8f-dd61-45dd-8537-30dd613703f5&quot;,&quot;module&quot;:&quot;ef23504f-7fcd-4484-b491-9ebeb84fe42b&quot;,&quot;language&quot;:&quot;fi-FI&quot;,&quot;author&quot;:&quot;1d56afa2-0c2d-42f5-be82-f734c510cec9&quot;,&quot;properties&quot;:{&quot;AuthorName&quot;:&quot;Liimatainen Elias&quot;,&quot;AuthorTitle&quot;:&quot;&quot;,&quot;AuthorEmail&quot;:&quot;elias.liimatainen@forestindustries.fi&quot;,&quot;AuthorPhone&quot;:&quot;0407506090&quot;,&quot;CompanyList&quot;:&quot;Metsäteollisuus ry&quot;,&quot;SiteList&quot;:&quot;Yleinen&quot;,&quot;AuthorMobile&quot;:&quot;+358407506090&quot;,&quot;AuthorDepartment&quot;:&quot;Taloustiimi&quot;,&quot;ddate&quot;:&quot;20.10.2025&quot;,&quot;dtitle&quot;:null,&quot;dsubtitle&quot;:null},&quot;raw&quot;:{&quot;ddate&quot;:&quot;2025-10-20&quot;}}"/>
</p:tagLst>
</file>

<file path=ppt/theme/theme1.xml><?xml version="1.0" encoding="utf-8"?>
<a:theme xmlns:a="http://schemas.openxmlformats.org/drawingml/2006/main" name="Office-teema">
  <a:themeElements>
    <a:clrScheme name="Mukautettu 1">
      <a:dk1>
        <a:srgbClr val="595949"/>
      </a:dk1>
      <a:lt1>
        <a:srgbClr val="FFFFFF"/>
      </a:lt1>
      <a:dk2>
        <a:srgbClr val="84BC26"/>
      </a:dk2>
      <a:lt2>
        <a:srgbClr val="EDEDED"/>
      </a:lt2>
      <a:accent1>
        <a:srgbClr val="84BC26"/>
      </a:accent1>
      <a:accent2>
        <a:srgbClr val="595949"/>
      </a:accent2>
      <a:accent3>
        <a:srgbClr val="EF7C00"/>
      </a:accent3>
      <a:accent4>
        <a:srgbClr val="0080C8"/>
      </a:accent4>
      <a:accent5>
        <a:srgbClr val="E8548D"/>
      </a:accent5>
      <a:accent6>
        <a:srgbClr val="000000"/>
      </a:accent6>
      <a:hlink>
        <a:srgbClr val="84BC26"/>
      </a:hlink>
      <a:folHlink>
        <a:srgbClr val="262626"/>
      </a:folHlink>
    </a:clrScheme>
    <a:fontScheme name="Mukautettu 1">
      <a:majorFont>
        <a:latin typeface="Segoe UI Black"/>
        <a:ea typeface=""/>
        <a:cs typeface=""/>
      </a:majorFont>
      <a:minorFont>
        <a:latin typeface="Segoe U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180000" tIns="180000" rIns="180000" bIns="180000" rtlCol="0">
        <a:normAutofit/>
      </a:bodyPr>
      <a:lstStyle>
        <a:defPPr algn="l">
          <a:defRPr sz="2400" dirty="0" err="1"/>
        </a:defPPr>
      </a:lstStyle>
    </a:txDef>
  </a:objectDefaults>
  <a:extraClrSchemeLst/>
  <a:extLst>
    <a:ext uri="{05A4C25C-085E-4340-85A3-A5531E510DB2}">
      <thm15:themeFamily xmlns:thm15="http://schemas.microsoft.com/office/thememl/2012/main" name="Metry uusi pohja 2025.pptx" id="{D2836F5C-63CC-4E9C-BE5E-CAE6C6CB92E3}" vid="{03AF7056-FC02-4799-BC2A-D1175CDDF4A5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Metsateollisuus ry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9EAAB1"/>
    </a:accent1>
    <a:accent2>
      <a:srgbClr val="99CC00"/>
    </a:accent2>
    <a:accent3>
      <a:srgbClr val="001999"/>
    </a:accent3>
    <a:accent4>
      <a:srgbClr val="FC831B"/>
    </a:accent4>
    <a:accent5>
      <a:srgbClr val="86766E"/>
    </a:accent5>
    <a:accent6>
      <a:srgbClr val="DDDE00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9a0f1b53-4f2b-47f4-afa8-762e7ed58ed1}">
  <we:reference id="9a0f1b53-4f2b-47f4-afa8-762e7ed58ed1" version="1.4.0" store="EXCatalog" storeType="EXCatalog"/>
  <we:alternateReferences/>
  <we:properties>
    <we:property name="Office.AutoShowTaskpaneWithDocument" value="false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>15BE812A</Template>
  <TotalTime>79</TotalTime>
  <Words>38</Words>
  <Application>Microsoft Office PowerPoint</Application>
  <PresentationFormat>Mukautettu</PresentationFormat>
  <Paragraphs>9</Paragraphs>
  <Slides>1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5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1</vt:i4>
      </vt:variant>
    </vt:vector>
  </HeadingPairs>
  <TitlesOfParts>
    <vt:vector size="7" baseType="lpstr">
      <vt:lpstr>Arial</vt:lpstr>
      <vt:lpstr>Segoe UI</vt:lpstr>
      <vt:lpstr>Wingdings</vt:lpstr>
      <vt:lpstr>Calibri</vt:lpstr>
      <vt:lpstr>Aptos</vt:lpstr>
      <vt:lpstr>Office-teema</vt:lpstr>
      <vt:lpstr>Massa- ja paperiteollisuuden tuotantoon suhteutetut päästövähenemät 2025 verrattuna vuoteen 1992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Liimatainen Elias</dc:creator>
  <cp:lastModifiedBy>Liimatainen Elias</cp:lastModifiedBy>
  <cp:revision>16</cp:revision>
  <dcterms:created xsi:type="dcterms:W3CDTF">2025-10-20T06:36:41Z</dcterms:created>
  <dcterms:modified xsi:type="dcterms:W3CDTF">2026-10-08T12:43:28Z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616c8f7-5329-45c1-b6df-378d2db7d954_Enabled">
    <vt:lpwstr>true</vt:lpwstr>
  </property>
  <property fmtid="{D5CDD505-2E9C-101B-9397-08002B2CF9AE}" pid="3" name="MSIP_Label_b616c8f7-5329-45c1-b6df-378d2db7d954_SetDate">
    <vt:lpwstr>2026-09-08T13:11:42Z</vt:lpwstr>
  </property>
  <property fmtid="{D5CDD505-2E9C-101B-9397-08002B2CF9AE}" pid="4" name="MSIP_Label_b616c8f7-5329-45c1-b6df-378d2db7d954_Method">
    <vt:lpwstr>Standard</vt:lpwstr>
  </property>
  <property fmtid="{D5CDD505-2E9C-101B-9397-08002B2CF9AE}" pid="5" name="MSIP_Label_b616c8f7-5329-45c1-b6df-378d2db7d954_Name">
    <vt:lpwstr>General</vt:lpwstr>
  </property>
  <property fmtid="{D5CDD505-2E9C-101B-9397-08002B2CF9AE}" pid="6" name="MSIP_Label_b616c8f7-5329-45c1-b6df-378d2db7d954_SiteId">
    <vt:lpwstr>ef23504f-7fcd-4484-b491-9ebeb84fe42b</vt:lpwstr>
  </property>
  <property fmtid="{D5CDD505-2E9C-101B-9397-08002B2CF9AE}" pid="7" name="MSIP_Label_b616c8f7-5329-45c1-b6df-378d2db7d954_ActionId">
    <vt:lpwstr>dbe2f3ad-4e63-468c-84ab-2530708ce8a0</vt:lpwstr>
  </property>
  <property fmtid="{D5CDD505-2E9C-101B-9397-08002B2CF9AE}" pid="8" name="MSIP_Label_b616c8f7-5329-45c1-b6df-378d2db7d954_ContentBits">
    <vt:lpwstr>0</vt:lpwstr>
  </property>
  <property fmtid="{D5CDD505-2E9C-101B-9397-08002B2CF9AE}" pid="9" name="MSIP_Label_b616c8f7-5329-45c1-b6df-378d2db7d954_Tag">
    <vt:lpwstr>10, 3, 0, 1</vt:lpwstr>
  </property>
</Properties>
</file>