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966785.97000000009</c:v>
                </c:pt>
                <c:pt idx="18">
                  <c:v>827949.83999999985</c:v>
                </c:pt>
                <c:pt idx="19">
                  <c:v>985087.34999999986</c:v>
                </c:pt>
                <c:pt idx="20">
                  <c:v>1154136.1499999999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78.000335785438438</c:v>
                </c:pt>
                <c:pt idx="1">
                  <c:v>79.47656328858929</c:v>
                </c:pt>
                <c:pt idx="2">
                  <c:v>79.931524085345103</c:v>
                </c:pt>
                <c:pt idx="3">
                  <c:v>80.168194571817608</c:v>
                </c:pt>
                <c:pt idx="4">
                  <c:v>80.38198283328731</c:v>
                </c:pt>
                <c:pt idx="5">
                  <c:v>80.283393377129741</c:v>
                </c:pt>
                <c:pt idx="6">
                  <c:v>80.38815675063168</c:v>
                </c:pt>
                <c:pt idx="7">
                  <c:v>80.353241822721358</c:v>
                </c:pt>
                <c:pt idx="8">
                  <c:v>80.230836514789061</c:v>
                </c:pt>
                <c:pt idx="9">
                  <c:v>80.046079221032997</c:v>
                </c:pt>
                <c:pt idx="10">
                  <c:v>79.420048325187821</c:v>
                </c:pt>
                <c:pt idx="11">
                  <c:v>79.286488119645213</c:v>
                </c:pt>
                <c:pt idx="12">
                  <c:v>79.12478595195924</c:v>
                </c:pt>
                <c:pt idx="13">
                  <c:v>79.221314593893553</c:v>
                </c:pt>
                <c:pt idx="14">
                  <c:v>79.333599741244157</c:v>
                </c:pt>
                <c:pt idx="15">
                  <c:v>79.367857667093574</c:v>
                </c:pt>
                <c:pt idx="16">
                  <c:v>79.39163010755189</c:v>
                </c:pt>
                <c:pt idx="17">
                  <c:v>79.317306797065996</c:v>
                </c:pt>
                <c:pt idx="18">
                  <c:v>79.305404405314718</c:v>
                </c:pt>
                <c:pt idx="19">
                  <c:v>79.225999826967296</c:v>
                </c:pt>
                <c:pt idx="20">
                  <c:v>79.234763691383236</c:v>
                </c:pt>
                <c:pt idx="21">
                  <c:v>79.268237746678295</c:v>
                </c:pt>
                <c:pt idx="22">
                  <c:v>79.045834527386418</c:v>
                </c:pt>
                <c:pt idx="23">
                  <c:v>79.009588559804428</c:v>
                </c:pt>
                <c:pt idx="24">
                  <c:v>79.152622690404215</c:v>
                </c:pt>
                <c:pt idx="25">
                  <c:v>79.316235396054097</c:v>
                </c:pt>
                <c:pt idx="26">
                  <c:v>79.66392333296487</c:v>
                </c:pt>
                <c:pt idx="27">
                  <c:v>79.516394456854499</c:v>
                </c:pt>
                <c:pt idx="28">
                  <c:v>79.770605175649735</c:v>
                </c:pt>
                <c:pt idx="29">
                  <c:v>80.050291398477555</c:v>
                </c:pt>
                <c:pt idx="30">
                  <c:v>80.197164763524782</c:v>
                </c:pt>
                <c:pt idx="31">
                  <c:v>80.777475408325671</c:v>
                </c:pt>
                <c:pt idx="32">
                  <c:v>80.733486020899477</c:v>
                </c:pt>
                <c:pt idx="33">
                  <c:v>80.733486020899477</c:v>
                </c:pt>
                <c:pt idx="34">
                  <c:v>80.4809985753825</c:v>
                </c:pt>
                <c:pt idx="35">
                  <c:v>80.56095441610239</c:v>
                </c:pt>
                <c:pt idx="36">
                  <c:v>80.550318476143829</c:v>
                </c:pt>
                <c:pt idx="37">
                  <c:v>80.495263047586207</c:v>
                </c:pt>
                <c:pt idx="38">
                  <c:v>80.706331020255107</c:v>
                </c:pt>
                <c:pt idx="39">
                  <c:v>80.775053034712016</c:v>
                </c:pt>
                <c:pt idx="40">
                  <c:v>80.727457629491298</c:v>
                </c:pt>
                <c:pt idx="41">
                  <c:v>80.84884748183579</c:v>
                </c:pt>
                <c:pt idx="42">
                  <c:v>80.811658077045109</c:v>
                </c:pt>
                <c:pt idx="43">
                  <c:v>80.922569994356593</c:v>
                </c:pt>
                <c:pt idx="44">
                  <c:v>81.475019765580385</c:v>
                </c:pt>
                <c:pt idx="45">
                  <c:v>81.7980074154531</c:v>
                </c:pt>
                <c:pt idx="46">
                  <c:v>82.012893386417105</c:v>
                </c:pt>
                <c:pt idx="47">
                  <c:v>82.415438041969452</c:v>
                </c:pt>
                <c:pt idx="48">
                  <c:v>82.666812147429752</c:v>
                </c:pt>
                <c:pt idx="49">
                  <c:v>83.091896712776972</c:v>
                </c:pt>
                <c:pt idx="50">
                  <c:v>83.436894246495797</c:v>
                </c:pt>
                <c:pt idx="51">
                  <c:v>83.666135087804378</c:v>
                </c:pt>
                <c:pt idx="52">
                  <c:v>83.815205242736866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81.180403541599503</c:v>
                </c:pt>
                <c:pt idx="1">
                  <c:v>82.391300003506601</c:v>
                </c:pt>
                <c:pt idx="2">
                  <c:v>82.619331418969125</c:v>
                </c:pt>
                <c:pt idx="3">
                  <c:v>82.836324433928866</c:v>
                </c:pt>
                <c:pt idx="4">
                  <c:v>83.10152382132712</c:v>
                </c:pt>
                <c:pt idx="5">
                  <c:v>83.139615857155292</c:v>
                </c:pt>
                <c:pt idx="6">
                  <c:v>83.451424741495231</c:v>
                </c:pt>
                <c:pt idx="7">
                  <c:v>83.289581824449442</c:v>
                </c:pt>
                <c:pt idx="8">
                  <c:v>83.154776722515436</c:v>
                </c:pt>
                <c:pt idx="9">
                  <c:v>82.701641971940163</c:v>
                </c:pt>
                <c:pt idx="10">
                  <c:v>82.220245152944102</c:v>
                </c:pt>
                <c:pt idx="11">
                  <c:v>82.35325545455801</c:v>
                </c:pt>
                <c:pt idx="12">
                  <c:v>82.126488815055069</c:v>
                </c:pt>
                <c:pt idx="13">
                  <c:v>82.045175650688989</c:v>
                </c:pt>
                <c:pt idx="14">
                  <c:v>82.045856389711759</c:v>
                </c:pt>
                <c:pt idx="15">
                  <c:v>81.910594502562262</c:v>
                </c:pt>
                <c:pt idx="16">
                  <c:v>81.799983585700986</c:v>
                </c:pt>
                <c:pt idx="17">
                  <c:v>81.918046165247148</c:v>
                </c:pt>
                <c:pt idx="18">
                  <c:v>82.024437365379498</c:v>
                </c:pt>
                <c:pt idx="19">
                  <c:v>81.964706925766166</c:v>
                </c:pt>
                <c:pt idx="20">
                  <c:v>81.985859780590289</c:v>
                </c:pt>
                <c:pt idx="21">
                  <c:v>81.736253261405054</c:v>
                </c:pt>
                <c:pt idx="22">
                  <c:v>81.520727157704144</c:v>
                </c:pt>
                <c:pt idx="23">
                  <c:v>81.582452232384398</c:v>
                </c:pt>
                <c:pt idx="24">
                  <c:v>81.656950523056025</c:v>
                </c:pt>
                <c:pt idx="25">
                  <c:v>81.851354734188433</c:v>
                </c:pt>
                <c:pt idx="26">
                  <c:v>81.942107006317897</c:v>
                </c:pt>
                <c:pt idx="27">
                  <c:v>82.00463004935402</c:v>
                </c:pt>
                <c:pt idx="28">
                  <c:v>82.335060965170186</c:v>
                </c:pt>
                <c:pt idx="29">
                  <c:v>82.467340085148578</c:v>
                </c:pt>
                <c:pt idx="30">
                  <c:v>82.547146861469443</c:v>
                </c:pt>
                <c:pt idx="31">
                  <c:v>82.701494821373515</c:v>
                </c:pt>
                <c:pt idx="32">
                  <c:v>82.649904720988602</c:v>
                </c:pt>
                <c:pt idx="33">
                  <c:v>82.649904720988602</c:v>
                </c:pt>
                <c:pt idx="34">
                  <c:v>82.510843077091991</c:v>
                </c:pt>
                <c:pt idx="35">
                  <c:v>82.370082160516773</c:v>
                </c:pt>
                <c:pt idx="36">
                  <c:v>82.32038584898882</c:v>
                </c:pt>
                <c:pt idx="37">
                  <c:v>82.151198784521881</c:v>
                </c:pt>
                <c:pt idx="38">
                  <c:v>82.146069482919799</c:v>
                </c:pt>
                <c:pt idx="39">
                  <c:v>82.149262939459476</c:v>
                </c:pt>
                <c:pt idx="40">
                  <c:v>82.149114315901869</c:v>
                </c:pt>
                <c:pt idx="41">
                  <c:v>82.305389619872201</c:v>
                </c:pt>
                <c:pt idx="42">
                  <c:v>82.405905662657503</c:v>
                </c:pt>
                <c:pt idx="43">
                  <c:v>82.783786499339655</c:v>
                </c:pt>
                <c:pt idx="44">
                  <c:v>83.180229170235933</c:v>
                </c:pt>
                <c:pt idx="45">
                  <c:v>83.570361622054264</c:v>
                </c:pt>
                <c:pt idx="46">
                  <c:v>83.813057367207165</c:v>
                </c:pt>
                <c:pt idx="47">
                  <c:v>84.025920384563904</c:v>
                </c:pt>
                <c:pt idx="48">
                  <c:v>84.300969982970997</c:v>
                </c:pt>
                <c:pt idx="49">
                  <c:v>84.689440261761021</c:v>
                </c:pt>
                <c:pt idx="50">
                  <c:v>84.911573957386935</c:v>
                </c:pt>
                <c:pt idx="51">
                  <c:v>85.254311393106619</c:v>
                </c:pt>
                <c:pt idx="52">
                  <c:v>85.381541079471091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65.912566452246807</c:v>
                </c:pt>
                <c:pt idx="1">
                  <c:v>66.985792590358628</c:v>
                </c:pt>
                <c:pt idx="2">
                  <c:v>67.233810086007992</c:v>
                </c:pt>
                <c:pt idx="3">
                  <c:v>66.644713488640235</c:v>
                </c:pt>
                <c:pt idx="4">
                  <c:v>66.919647647056522</c:v>
                </c:pt>
                <c:pt idx="5">
                  <c:v>66.691977869393199</c:v>
                </c:pt>
                <c:pt idx="6">
                  <c:v>66.775978392593771</c:v>
                </c:pt>
                <c:pt idx="7">
                  <c:v>67.050753692139367</c:v>
                </c:pt>
                <c:pt idx="8">
                  <c:v>67.058852555001579</c:v>
                </c:pt>
                <c:pt idx="9">
                  <c:v>66.809946022577208</c:v>
                </c:pt>
                <c:pt idx="10">
                  <c:v>66.336678250829721</c:v>
                </c:pt>
                <c:pt idx="11">
                  <c:v>66.026902103387272</c:v>
                </c:pt>
                <c:pt idx="12">
                  <c:v>65.59785239596431</c:v>
                </c:pt>
                <c:pt idx="13">
                  <c:v>65.153995580149228</c:v>
                </c:pt>
                <c:pt idx="14">
                  <c:v>64.582480803767524</c:v>
                </c:pt>
                <c:pt idx="15">
                  <c:v>63.910170731068284</c:v>
                </c:pt>
                <c:pt idx="16">
                  <c:v>63.797808794183126</c:v>
                </c:pt>
                <c:pt idx="17">
                  <c:v>63.805687022729614</c:v>
                </c:pt>
                <c:pt idx="18">
                  <c:v>63.913461589532837</c:v>
                </c:pt>
                <c:pt idx="19">
                  <c:v>64.210151331553675</c:v>
                </c:pt>
                <c:pt idx="20">
                  <c:v>64.124459448477907</c:v>
                </c:pt>
                <c:pt idx="21">
                  <c:v>63.900610152661258</c:v>
                </c:pt>
                <c:pt idx="22">
                  <c:v>64.050999246239911</c:v>
                </c:pt>
                <c:pt idx="23">
                  <c:v>64.025914850293745</c:v>
                </c:pt>
                <c:pt idx="24">
                  <c:v>64.271550844560409</c:v>
                </c:pt>
                <c:pt idx="25">
                  <c:v>64.539944803562506</c:v>
                </c:pt>
                <c:pt idx="26">
                  <c:v>64.449530607614236</c:v>
                </c:pt>
                <c:pt idx="27">
                  <c:v>64.68564560481812</c:v>
                </c:pt>
                <c:pt idx="28">
                  <c:v>64.684157774538718</c:v>
                </c:pt>
                <c:pt idx="29">
                  <c:v>64.826775603057044</c:v>
                </c:pt>
                <c:pt idx="30">
                  <c:v>64.824843701361232</c:v>
                </c:pt>
                <c:pt idx="31">
                  <c:v>64.679209018239902</c:v>
                </c:pt>
                <c:pt idx="32">
                  <c:v>64.519312781547754</c:v>
                </c:pt>
                <c:pt idx="33">
                  <c:v>64.519312781547754</c:v>
                </c:pt>
                <c:pt idx="34">
                  <c:v>64.978312185640377</c:v>
                </c:pt>
                <c:pt idx="35">
                  <c:v>64.624228471817602</c:v>
                </c:pt>
                <c:pt idx="36">
                  <c:v>64.62014646157445</c:v>
                </c:pt>
                <c:pt idx="37">
                  <c:v>64.799055856667209</c:v>
                </c:pt>
                <c:pt idx="38">
                  <c:v>64.445958847377383</c:v>
                </c:pt>
                <c:pt idx="39">
                  <c:v>64.513321816392235</c:v>
                </c:pt>
                <c:pt idx="40">
                  <c:v>64.273528485445794</c:v>
                </c:pt>
                <c:pt idx="41">
                  <c:v>64.112764289807089</c:v>
                </c:pt>
                <c:pt idx="42">
                  <c:v>64.561129433547421</c:v>
                </c:pt>
                <c:pt idx="43">
                  <c:v>64.801243221227807</c:v>
                </c:pt>
                <c:pt idx="44">
                  <c:v>65.352167165037713</c:v>
                </c:pt>
                <c:pt idx="45">
                  <c:v>66.16572440445664</c:v>
                </c:pt>
                <c:pt idx="46">
                  <c:v>66.198046567642734</c:v>
                </c:pt>
                <c:pt idx="47">
                  <c:v>66.480677184713031</c:v>
                </c:pt>
                <c:pt idx="48">
                  <c:v>66.626884578100416</c:v>
                </c:pt>
                <c:pt idx="49">
                  <c:v>66.360835657341383</c:v>
                </c:pt>
                <c:pt idx="50">
                  <c:v>66.523137102115243</c:v>
                </c:pt>
                <c:pt idx="51">
                  <c:v>66.967235850861272</c:v>
                </c:pt>
                <c:pt idx="52">
                  <c:v>66.996480467435532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30.591149772421872</c:v>
                </c:pt>
                <c:pt idx="1">
                  <c:v>31.300757133126247</c:v>
                </c:pt>
                <c:pt idx="2">
                  <c:v>31.507418325606395</c:v>
                </c:pt>
                <c:pt idx="3">
                  <c:v>31.68454036145593</c:v>
                </c:pt>
                <c:pt idx="4">
                  <c:v>31.940636010760684</c:v>
                </c:pt>
                <c:pt idx="5">
                  <c:v>32.310427232582661</c:v>
                </c:pt>
                <c:pt idx="6">
                  <c:v>32.556611906887753</c:v>
                </c:pt>
                <c:pt idx="7">
                  <c:v>32.798683329758362</c:v>
                </c:pt>
                <c:pt idx="8">
                  <c:v>32.810211122798883</c:v>
                </c:pt>
                <c:pt idx="9">
                  <c:v>32.65751459326485</c:v>
                </c:pt>
                <c:pt idx="10">
                  <c:v>32.528152509900892</c:v>
                </c:pt>
                <c:pt idx="11">
                  <c:v>32.476836119993358</c:v>
                </c:pt>
                <c:pt idx="12">
                  <c:v>32.663767987507619</c:v>
                </c:pt>
                <c:pt idx="13">
                  <c:v>32.669387730563948</c:v>
                </c:pt>
                <c:pt idx="14">
                  <c:v>32.407232016150154</c:v>
                </c:pt>
                <c:pt idx="15">
                  <c:v>32.086663192916021</c:v>
                </c:pt>
                <c:pt idx="16">
                  <c:v>31.75517859164874</c:v>
                </c:pt>
                <c:pt idx="17">
                  <c:v>31.5490408646098</c:v>
                </c:pt>
                <c:pt idx="18">
                  <c:v>31.393865510603057</c:v>
                </c:pt>
                <c:pt idx="19">
                  <c:v>31.277480237136317</c:v>
                </c:pt>
                <c:pt idx="20">
                  <c:v>31.233328009575064</c:v>
                </c:pt>
                <c:pt idx="21">
                  <c:v>31.25722422397833</c:v>
                </c:pt>
                <c:pt idx="22">
                  <c:v>31.248589991951263</c:v>
                </c:pt>
                <c:pt idx="23">
                  <c:v>31.429579992117414</c:v>
                </c:pt>
                <c:pt idx="24">
                  <c:v>31.430521621678842</c:v>
                </c:pt>
                <c:pt idx="25">
                  <c:v>31.460097732137378</c:v>
                </c:pt>
                <c:pt idx="26">
                  <c:v>31.769794570981244</c:v>
                </c:pt>
                <c:pt idx="27">
                  <c:v>31.375789456485762</c:v>
                </c:pt>
                <c:pt idx="28">
                  <c:v>31.470988960352628</c:v>
                </c:pt>
                <c:pt idx="29">
                  <c:v>31.512918076510999</c:v>
                </c:pt>
                <c:pt idx="30">
                  <c:v>31.491027151389318</c:v>
                </c:pt>
                <c:pt idx="31">
                  <c:v>32.054750128134479</c:v>
                </c:pt>
                <c:pt idx="32">
                  <c:v>31.6887308603736</c:v>
                </c:pt>
                <c:pt idx="33">
                  <c:v>31.6887308603736</c:v>
                </c:pt>
                <c:pt idx="34">
                  <c:v>31.567774524972616</c:v>
                </c:pt>
                <c:pt idx="35">
                  <c:v>31.448404167061387</c:v>
                </c:pt>
                <c:pt idx="36">
                  <c:v>31.425283149599672</c:v>
                </c:pt>
                <c:pt idx="37">
                  <c:v>31.352668542596899</c:v>
                </c:pt>
                <c:pt idx="38">
                  <c:v>31.431563913044982</c:v>
                </c:pt>
                <c:pt idx="39">
                  <c:v>31.523716624632726</c:v>
                </c:pt>
                <c:pt idx="40">
                  <c:v>31.419336804436966</c:v>
                </c:pt>
                <c:pt idx="41">
                  <c:v>31.454783294045882</c:v>
                </c:pt>
                <c:pt idx="42">
                  <c:v>31.476069272041425</c:v>
                </c:pt>
                <c:pt idx="43">
                  <c:v>31.488341992420402</c:v>
                </c:pt>
                <c:pt idx="44">
                  <c:v>32.092708386942952</c:v>
                </c:pt>
                <c:pt idx="45">
                  <c:v>32.353859566203184</c:v>
                </c:pt>
                <c:pt idx="46">
                  <c:v>32.513281275381367</c:v>
                </c:pt>
                <c:pt idx="47">
                  <c:v>32.941403959225667</c:v>
                </c:pt>
                <c:pt idx="48">
                  <c:v>33.050131362504651</c:v>
                </c:pt>
                <c:pt idx="49">
                  <c:v>33.19042856485374</c:v>
                </c:pt>
                <c:pt idx="50">
                  <c:v>33.476086987572273</c:v>
                </c:pt>
                <c:pt idx="51">
                  <c:v>33.574404197055266</c:v>
                </c:pt>
                <c:pt idx="52">
                  <c:v>33.840018830117359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32.569009951854511</c:v>
                </c:pt>
                <c:pt idx="1">
                  <c:v>32.930680813284084</c:v>
                </c:pt>
                <c:pt idx="2">
                  <c:v>33.161215590809554</c:v>
                </c:pt>
                <c:pt idx="3">
                  <c:v>33.335474922326853</c:v>
                </c:pt>
                <c:pt idx="4">
                  <c:v>33.59891275469964</c:v>
                </c:pt>
                <c:pt idx="5">
                  <c:v>34.180930944090548</c:v>
                </c:pt>
                <c:pt idx="6">
                  <c:v>34.561640275216014</c:v>
                </c:pt>
                <c:pt idx="7">
                  <c:v>34.540872338135522</c:v>
                </c:pt>
                <c:pt idx="8">
                  <c:v>34.511375449751675</c:v>
                </c:pt>
                <c:pt idx="9">
                  <c:v>34.277457255583002</c:v>
                </c:pt>
                <c:pt idx="10">
                  <c:v>33.923817696475886</c:v>
                </c:pt>
                <c:pt idx="11">
                  <c:v>34.137020643282739</c:v>
                </c:pt>
                <c:pt idx="12">
                  <c:v>33.99978154092706</c:v>
                </c:pt>
                <c:pt idx="13">
                  <c:v>33.993037077056968</c:v>
                </c:pt>
                <c:pt idx="14">
                  <c:v>33.894817791462394</c:v>
                </c:pt>
                <c:pt idx="15">
                  <c:v>33.736416282032437</c:v>
                </c:pt>
                <c:pt idx="16">
                  <c:v>33.606068891366057</c:v>
                </c:pt>
                <c:pt idx="17">
                  <c:v>33.578765684339018</c:v>
                </c:pt>
                <c:pt idx="18">
                  <c:v>33.409745307034093</c:v>
                </c:pt>
                <c:pt idx="19">
                  <c:v>33.293536871659619</c:v>
                </c:pt>
                <c:pt idx="20">
                  <c:v>33.315232836194291</c:v>
                </c:pt>
                <c:pt idx="21">
                  <c:v>33.209653437451891</c:v>
                </c:pt>
                <c:pt idx="22">
                  <c:v>33.30299832650153</c:v>
                </c:pt>
                <c:pt idx="23">
                  <c:v>33.319739378067844</c:v>
                </c:pt>
                <c:pt idx="24">
                  <c:v>33.167606697454111</c:v>
                </c:pt>
                <c:pt idx="25">
                  <c:v>33.279310961953861</c:v>
                </c:pt>
                <c:pt idx="26">
                  <c:v>33.366789959271003</c:v>
                </c:pt>
                <c:pt idx="27">
                  <c:v>33.173551459970383</c:v>
                </c:pt>
                <c:pt idx="28">
                  <c:v>33.356763830969378</c:v>
                </c:pt>
                <c:pt idx="29">
                  <c:v>33.307180334802638</c:v>
                </c:pt>
                <c:pt idx="30">
                  <c:v>33.285837210141324</c:v>
                </c:pt>
                <c:pt idx="31">
                  <c:v>33.592171214971671</c:v>
                </c:pt>
                <c:pt idx="32">
                  <c:v>32.911678872958518</c:v>
                </c:pt>
                <c:pt idx="33">
                  <c:v>32.911678872958518</c:v>
                </c:pt>
                <c:pt idx="34">
                  <c:v>33.076591119461739</c:v>
                </c:pt>
                <c:pt idx="35">
                  <c:v>32.984578452432039</c:v>
                </c:pt>
                <c:pt idx="36">
                  <c:v>32.975414590356536</c:v>
                </c:pt>
                <c:pt idx="37">
                  <c:v>33.016444911956206</c:v>
                </c:pt>
                <c:pt idx="38">
                  <c:v>32.959612521747552</c:v>
                </c:pt>
                <c:pt idx="39">
                  <c:v>33.040526052410279</c:v>
                </c:pt>
                <c:pt idx="40">
                  <c:v>33.175218055269077</c:v>
                </c:pt>
                <c:pt idx="41">
                  <c:v>33.266884658587607</c:v>
                </c:pt>
                <c:pt idx="42">
                  <c:v>33.584019121715833</c:v>
                </c:pt>
                <c:pt idx="43">
                  <c:v>33.752169408003709</c:v>
                </c:pt>
                <c:pt idx="44">
                  <c:v>33.996157188202403</c:v>
                </c:pt>
                <c:pt idx="45">
                  <c:v>34.338321925922976</c:v>
                </c:pt>
                <c:pt idx="46">
                  <c:v>34.420931133528896</c:v>
                </c:pt>
                <c:pt idx="47">
                  <c:v>34.784368201771244</c:v>
                </c:pt>
                <c:pt idx="48">
                  <c:v>34.949206969324095</c:v>
                </c:pt>
                <c:pt idx="49">
                  <c:v>35.013583325089122</c:v>
                </c:pt>
                <c:pt idx="50">
                  <c:v>35.19129469056098</c:v>
                </c:pt>
                <c:pt idx="51">
                  <c:v>35.265081936913518</c:v>
                </c:pt>
                <c:pt idx="52">
                  <c:v>35.357164682879741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31.686441479333229</c:v>
                </c:pt>
                <c:pt idx="1">
                  <c:v>32.284769356111831</c:v>
                </c:pt>
                <c:pt idx="2">
                  <c:v>32.56523708154424</c:v>
                </c:pt>
                <c:pt idx="3">
                  <c:v>32.681843811093557</c:v>
                </c:pt>
                <c:pt idx="4">
                  <c:v>33.011467254951135</c:v>
                </c:pt>
                <c:pt idx="5">
                  <c:v>33.464004642112549</c:v>
                </c:pt>
                <c:pt idx="6">
                  <c:v>33.695515122953658</c:v>
                </c:pt>
                <c:pt idx="7">
                  <c:v>33.867461714688829</c:v>
                </c:pt>
                <c:pt idx="8">
                  <c:v>33.589682201030065</c:v>
                </c:pt>
                <c:pt idx="9">
                  <c:v>33.368303605828039</c:v>
                </c:pt>
                <c:pt idx="10">
                  <c:v>33.096000158231547</c:v>
                </c:pt>
                <c:pt idx="11">
                  <c:v>32.83585242085978</c:v>
                </c:pt>
                <c:pt idx="12">
                  <c:v>32.963699220065642</c:v>
                </c:pt>
                <c:pt idx="13">
                  <c:v>32.998618431713282</c:v>
                </c:pt>
                <c:pt idx="14">
                  <c:v>32.841007582352347</c:v>
                </c:pt>
                <c:pt idx="15">
                  <c:v>32.674777550953394</c:v>
                </c:pt>
                <c:pt idx="16">
                  <c:v>32.472896274276906</c:v>
                </c:pt>
                <c:pt idx="17">
                  <c:v>32.256341880056766</c:v>
                </c:pt>
                <c:pt idx="18">
                  <c:v>32.080466429618028</c:v>
                </c:pt>
                <c:pt idx="19">
                  <c:v>31.84500426586462</c:v>
                </c:pt>
                <c:pt idx="20">
                  <c:v>31.806142304566944</c:v>
                </c:pt>
                <c:pt idx="21">
                  <c:v>31.6621601617287</c:v>
                </c:pt>
                <c:pt idx="22">
                  <c:v>31.641493548235641</c:v>
                </c:pt>
                <c:pt idx="23">
                  <c:v>31.794734279740645</c:v>
                </c:pt>
                <c:pt idx="24">
                  <c:v>31.741104768763744</c:v>
                </c:pt>
                <c:pt idx="25">
                  <c:v>31.959449214869018</c:v>
                </c:pt>
                <c:pt idx="26">
                  <c:v>32.123867543139653</c:v>
                </c:pt>
                <c:pt idx="27">
                  <c:v>31.948209609091769</c:v>
                </c:pt>
                <c:pt idx="28">
                  <c:v>32.091126587750296</c:v>
                </c:pt>
                <c:pt idx="29">
                  <c:v>32.059197685229698</c:v>
                </c:pt>
                <c:pt idx="30">
                  <c:v>32.155788014209911</c:v>
                </c:pt>
                <c:pt idx="31">
                  <c:v>32.446793610510632</c:v>
                </c:pt>
                <c:pt idx="32">
                  <c:v>31.94002317254737</c:v>
                </c:pt>
                <c:pt idx="33">
                  <c:v>31.94002317254737</c:v>
                </c:pt>
                <c:pt idx="34">
                  <c:v>31.791525492628899</c:v>
                </c:pt>
                <c:pt idx="35">
                  <c:v>31.730058945440934</c:v>
                </c:pt>
                <c:pt idx="36">
                  <c:v>31.690563293303772</c:v>
                </c:pt>
                <c:pt idx="37">
                  <c:v>31.64480192639007</c:v>
                </c:pt>
                <c:pt idx="38">
                  <c:v>31.660644539360224</c:v>
                </c:pt>
                <c:pt idx="39">
                  <c:v>31.690977742441042</c:v>
                </c:pt>
                <c:pt idx="40">
                  <c:v>31.554736527765076</c:v>
                </c:pt>
                <c:pt idx="41">
                  <c:v>31.584041912788287</c:v>
                </c:pt>
                <c:pt idx="42">
                  <c:v>31.862253663340539</c:v>
                </c:pt>
                <c:pt idx="43">
                  <c:v>31.847534304928342</c:v>
                </c:pt>
                <c:pt idx="44">
                  <c:v>32.579737402949604</c:v>
                </c:pt>
                <c:pt idx="45">
                  <c:v>32.993343185622251</c:v>
                </c:pt>
                <c:pt idx="46">
                  <c:v>33.143799926287144</c:v>
                </c:pt>
                <c:pt idx="47">
                  <c:v>33.656304066708621</c:v>
                </c:pt>
                <c:pt idx="48">
                  <c:v>33.603803218431793</c:v>
                </c:pt>
                <c:pt idx="49">
                  <c:v>33.675046495633566</c:v>
                </c:pt>
                <c:pt idx="50">
                  <c:v>33.808010960143065</c:v>
                </c:pt>
                <c:pt idx="51">
                  <c:v>33.957727052257496</c:v>
                </c:pt>
                <c:pt idx="52">
                  <c:v>34.178714259777649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5930121034343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66.967235850861272</c:v>
                </c:pt>
                <c:pt idx="281">
                  <c:v>66.996480467435532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33.574404197055266</c:v>
                </c:pt>
                <c:pt idx="281">
                  <c:v>33.840018830117359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85.944032121859067</c:v>
                </c:pt>
                <c:pt idx="1">
                  <c:v>86.428058947359617</c:v>
                </c:pt>
                <c:pt idx="2">
                  <c:v>69.6465397440831</c:v>
                </c:pt>
                <c:pt idx="3">
                  <c:v>35.704525351483511</c:v>
                </c:pt>
                <c:pt idx="4">
                  <c:v>36.699583192497585</c:v>
                </c:pt>
                <c:pt idx="5">
                  <c:v>36.04911284925295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77.230313817425539</c:v>
                </c:pt>
                <c:pt idx="1">
                  <c:v>77.222735956558637</c:v>
                </c:pt>
                <c:pt idx="2">
                  <c:v>60.235761540282951</c:v>
                </c:pt>
                <c:pt idx="3">
                  <c:v>33.660994701188038</c:v>
                </c:pt>
                <c:pt idx="4">
                  <c:v>34.27163159286269</c:v>
                </c:pt>
                <c:pt idx="5">
                  <c:v>34.109622124356711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57.19647643247491</c:v>
                </c:pt>
                <c:pt idx="1">
                  <c:v>57.023811058472184</c:v>
                </c:pt>
                <c:pt idx="2">
                  <c:v>43.871187701462929</c:v>
                </c:pt>
                <c:pt idx="3">
                  <c:v>28.504014557939566</c:v>
                </c:pt>
                <c:pt idx="4">
                  <c:v>28.860264161463338</c:v>
                </c:pt>
                <c:pt idx="5">
                  <c:v>28.379847844890996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83.815868109204857</c:v>
                </c:pt>
                <c:pt idx="1">
                  <c:v>85.381541079471091</c:v>
                </c:pt>
                <c:pt idx="2">
                  <c:v>66.996480467435532</c:v>
                </c:pt>
                <c:pt idx="3">
                  <c:v>33.838703280109371</c:v>
                </c:pt>
                <c:pt idx="4">
                  <c:v>35.357164682879741</c:v>
                </c:pt>
                <c:pt idx="5">
                  <c:v>34.178714259777649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26.5.2025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26.5.2025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658922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575260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334589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43912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4438490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081601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21/2025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47275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21/2025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2025-05-26T11:28:26Z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