
<file path=[Content_Types].xml><?xml version="1.0" encoding="utf-8"?>
<Types xmlns="http://schemas.openxmlformats.org/package/2006/content-types">
  <Default Extension="bin" ContentType="image/png"/>
  <Default Extension="fntdata" ContentType="application/x-fontdata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1.xml" ContentType="application/vnd.openxmlformats-officedocument.drawingml.chartshapes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.xml" ContentType="application/vnd.openxmlformats-officedocument.presentationml.notesSlid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9"/>
  </p:notesMasterIdLst>
  <p:sldIdLst>
    <p:sldId id="267" r:id="rId2"/>
    <p:sldId id="257" r:id="rId3"/>
    <p:sldId id="265" r:id="rId4"/>
    <p:sldId id="256" r:id="rId5"/>
    <p:sldId id="266" r:id="rId6"/>
    <p:sldId id="268" r:id="rId7"/>
    <p:sldId id="269" r:id="rId8"/>
  </p:sldIdLst>
  <p:sldSz cx="18288000" cy="10080625"/>
  <p:notesSz cx="6858000" cy="9144000"/>
  <p:embeddedFontLst>
    <p:embeddedFont>
      <p:font typeface="Segoe UI" panose="020B0502040204020203" pitchFamily="34" charset="0"/>
      <p:regular r:id="rId10"/>
      <p:bold r:id="rId11"/>
      <p:italic r:id="rId12"/>
      <p:boldItalic r:id="rId13"/>
    </p:embeddedFont>
  </p:embeddedFontLst>
  <p:custDataLst>
    <p:tags r:id="rId14"/>
  </p:custDataLst>
  <p:defaultTextStyle>
    <a:defPPr>
      <a:defRPr lang="fi-FI"/>
    </a:defPPr>
    <a:lvl1pPr marL="0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1pPr>
    <a:lvl2pPr marL="680817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2pPr>
    <a:lvl3pPr marL="1361633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3pPr>
    <a:lvl4pPr marL="2042450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4pPr>
    <a:lvl5pPr marL="2723266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5pPr>
    <a:lvl6pPr marL="3404083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6pPr>
    <a:lvl7pPr marL="4084899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7pPr>
    <a:lvl8pPr marL="4765716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8pPr>
    <a:lvl9pPr marL="5446532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8C6E"/>
    <a:srgbClr val="84B014"/>
    <a:srgbClr val="4DA33C"/>
    <a:srgbClr val="000000"/>
    <a:srgbClr val="FFFFFF"/>
    <a:srgbClr val="262626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Normaali tyyli 2 - Korost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88" autoAdjust="0"/>
  </p:normalViewPr>
  <p:slideViewPr>
    <p:cSldViewPr snapToGrid="0">
      <p:cViewPr varScale="1">
        <p:scale>
          <a:sx n="66" d="100"/>
          <a:sy n="66" d="100"/>
        </p:scale>
        <p:origin x="1050" y="28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gs" Target="tags/tag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metsa\shares\yleiset\Yhteiset\Tilastot\Mets&#228;varat\Mets&#228;varat_TY&#214;ST&#214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metsa\shares\yleiset\Yhteiset\Tilastot\Mets&#228;varat\Mets&#228;varat_TY&#214;ST&#214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metsa\shares\yleiset\Yhteiset\Tilastot\Mets&#228;varat\Mets&#228;varat_TY&#214;ST&#214;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metsa\shares\yleiset\Yhteiset\Tilastot\Mets&#228;varat\Mets&#228;varat_TY&#214;ST&#214;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metsa\shares\yleiset\Yhteiset\Tilastot\Mets&#228;varat\Mets&#228;varat_TY&#214;ST&#214;.xlsx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1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metsa\shares\yleiset\Yhteiset\Tilastot\Mets&#228;varat\Mets&#228;varat_TY&#214;ST&#214;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metsa\shares\yleiset\Yhteiset\Tilastot\Mets&#228;varat\Mets&#228;varat_TY&#214;ST&#214;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metsa\shares\yleiset\Yhteiset\Tilastot\Mets&#228;varat\Mets&#228;varat_TY&#214;ST&#214;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\\metsa\shares\yleiset\Yhteiset\Tilastot\Mets&#228;varat\Mets&#228;varat_TY&#214;ST&#214;.xlsx" TargetMode="Externa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52394835004596E-2"/>
          <c:y val="3.1903171105733173E-2"/>
          <c:w val="0.92476051649954027"/>
          <c:h val="0.7869453806331850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'Puuston määrä'!$C$1</c:f>
              <c:strCache>
                <c:ptCount val="1"/>
                <c:pt idx="0">
                  <c:v>Mänty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'Puuston määrä'!$B$2:$B$13</c:f>
              <c:strCache>
                <c:ptCount val="12"/>
                <c:pt idx="0">
                  <c:v>1921-1924</c:v>
                </c:pt>
                <c:pt idx="1">
                  <c:v>1936-1938</c:v>
                </c:pt>
                <c:pt idx="2">
                  <c:v>1951-1953</c:v>
                </c:pt>
                <c:pt idx="3">
                  <c:v>1964-1970</c:v>
                </c:pt>
                <c:pt idx="4">
                  <c:v>1971-1976</c:v>
                </c:pt>
                <c:pt idx="5">
                  <c:v>1977-1984</c:v>
                </c:pt>
                <c:pt idx="6">
                  <c:v>1986-1994</c:v>
                </c:pt>
                <c:pt idx="7">
                  <c:v>1996-2003</c:v>
                </c:pt>
                <c:pt idx="8">
                  <c:v>2004-2008</c:v>
                </c:pt>
                <c:pt idx="9">
                  <c:v>2009-2013</c:v>
                </c:pt>
                <c:pt idx="10">
                  <c:v>2014-2018</c:v>
                </c:pt>
                <c:pt idx="11">
                  <c:v>2019-2023</c:v>
                </c:pt>
              </c:strCache>
            </c:strRef>
          </c:cat>
          <c:val>
            <c:numRef>
              <c:f>'Puuston määrä'!$C$2:$C$13</c:f>
              <c:numCache>
                <c:formatCode>_-* #\ ##0_-;\-* #\ ##0_-;_-* "-"??_-;_-@_-</c:formatCode>
                <c:ptCount val="12"/>
                <c:pt idx="0">
                  <c:v>686</c:v>
                </c:pt>
                <c:pt idx="1">
                  <c:v>624</c:v>
                </c:pt>
                <c:pt idx="2">
                  <c:v>672</c:v>
                </c:pt>
                <c:pt idx="3">
                  <c:v>655</c:v>
                </c:pt>
                <c:pt idx="4">
                  <c:v>686</c:v>
                </c:pt>
                <c:pt idx="5">
                  <c:v>745</c:v>
                </c:pt>
                <c:pt idx="6">
                  <c:v>865</c:v>
                </c:pt>
                <c:pt idx="7">
                  <c:v>1000</c:v>
                </c:pt>
                <c:pt idx="8">
                  <c:v>1098</c:v>
                </c:pt>
                <c:pt idx="9">
                  <c:v>1174</c:v>
                </c:pt>
                <c:pt idx="10">
                  <c:v>1244</c:v>
                </c:pt>
                <c:pt idx="11">
                  <c:v>1283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722-4B0B-9EE5-2FDC97814B13}"/>
            </c:ext>
          </c:extLst>
        </c:ser>
        <c:ser>
          <c:idx val="1"/>
          <c:order val="1"/>
          <c:tx>
            <c:strRef>
              <c:f>'Puuston määrä'!$D$1</c:f>
              <c:strCache>
                <c:ptCount val="1"/>
                <c:pt idx="0">
                  <c:v>Kuusi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'Puuston määrä'!$B$2:$B$13</c:f>
              <c:strCache>
                <c:ptCount val="12"/>
                <c:pt idx="0">
                  <c:v>1921-1924</c:v>
                </c:pt>
                <c:pt idx="1">
                  <c:v>1936-1938</c:v>
                </c:pt>
                <c:pt idx="2">
                  <c:v>1951-1953</c:v>
                </c:pt>
                <c:pt idx="3">
                  <c:v>1964-1970</c:v>
                </c:pt>
                <c:pt idx="4">
                  <c:v>1971-1976</c:v>
                </c:pt>
                <c:pt idx="5">
                  <c:v>1977-1984</c:v>
                </c:pt>
                <c:pt idx="6">
                  <c:v>1986-1994</c:v>
                </c:pt>
                <c:pt idx="7">
                  <c:v>1996-2003</c:v>
                </c:pt>
                <c:pt idx="8">
                  <c:v>2004-2008</c:v>
                </c:pt>
                <c:pt idx="9">
                  <c:v>2009-2013</c:v>
                </c:pt>
                <c:pt idx="10">
                  <c:v>2014-2018</c:v>
                </c:pt>
                <c:pt idx="11">
                  <c:v>2019-2023</c:v>
                </c:pt>
              </c:strCache>
            </c:strRef>
          </c:cat>
          <c:val>
            <c:numRef>
              <c:f>'Puuston määrä'!$D$2:$D$13</c:f>
              <c:numCache>
                <c:formatCode>_-* #\ ##0_-;\-* #\ ##0_-;_-* "-"??_-;_-@_-</c:formatCode>
                <c:ptCount val="12"/>
                <c:pt idx="0">
                  <c:v>399</c:v>
                </c:pt>
                <c:pt idx="1">
                  <c:v>441</c:v>
                </c:pt>
                <c:pt idx="2">
                  <c:v>549</c:v>
                </c:pt>
                <c:pt idx="3">
                  <c:v>555</c:v>
                </c:pt>
                <c:pt idx="4">
                  <c:v>568</c:v>
                </c:pt>
                <c:pt idx="5">
                  <c:v>613</c:v>
                </c:pt>
                <c:pt idx="6">
                  <c:v>691</c:v>
                </c:pt>
                <c:pt idx="7">
                  <c:v>695</c:v>
                </c:pt>
                <c:pt idx="8">
                  <c:v>669</c:v>
                </c:pt>
                <c:pt idx="9">
                  <c:v>708</c:v>
                </c:pt>
                <c:pt idx="10">
                  <c:v>740</c:v>
                </c:pt>
                <c:pt idx="11">
                  <c:v>763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722-4B0B-9EE5-2FDC97814B13}"/>
            </c:ext>
          </c:extLst>
        </c:ser>
        <c:ser>
          <c:idx val="2"/>
          <c:order val="2"/>
          <c:tx>
            <c:strRef>
              <c:f>'Puuston määrä'!$E$1</c:f>
              <c:strCache>
                <c:ptCount val="1"/>
                <c:pt idx="0">
                  <c:v>Lehtipuu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strRef>
              <c:f>'Puuston määrä'!$B$2:$B$13</c:f>
              <c:strCache>
                <c:ptCount val="12"/>
                <c:pt idx="0">
                  <c:v>1921-1924</c:v>
                </c:pt>
                <c:pt idx="1">
                  <c:v>1936-1938</c:v>
                </c:pt>
                <c:pt idx="2">
                  <c:v>1951-1953</c:v>
                </c:pt>
                <c:pt idx="3">
                  <c:v>1964-1970</c:v>
                </c:pt>
                <c:pt idx="4">
                  <c:v>1971-1976</c:v>
                </c:pt>
                <c:pt idx="5">
                  <c:v>1977-1984</c:v>
                </c:pt>
                <c:pt idx="6">
                  <c:v>1986-1994</c:v>
                </c:pt>
                <c:pt idx="7">
                  <c:v>1996-2003</c:v>
                </c:pt>
                <c:pt idx="8">
                  <c:v>2004-2008</c:v>
                </c:pt>
                <c:pt idx="9">
                  <c:v>2009-2013</c:v>
                </c:pt>
                <c:pt idx="10">
                  <c:v>2014-2018</c:v>
                </c:pt>
                <c:pt idx="11">
                  <c:v>2019-2023</c:v>
                </c:pt>
              </c:strCache>
            </c:strRef>
          </c:cat>
          <c:val>
            <c:numRef>
              <c:f>'Puuston määrä'!$E$2:$E$13</c:f>
              <c:numCache>
                <c:formatCode>_-* #\ ##0_-;\-* #\ ##0_-;_-* "-"??_-;_-@_-</c:formatCode>
                <c:ptCount val="12"/>
                <c:pt idx="0">
                  <c:v>301</c:v>
                </c:pt>
                <c:pt idx="1">
                  <c:v>305</c:v>
                </c:pt>
                <c:pt idx="2">
                  <c:v>317</c:v>
                </c:pt>
                <c:pt idx="3">
                  <c:v>281</c:v>
                </c:pt>
                <c:pt idx="4">
                  <c:v>266</c:v>
                </c:pt>
                <c:pt idx="5">
                  <c:v>302</c:v>
                </c:pt>
                <c:pt idx="6">
                  <c:v>335</c:v>
                </c:pt>
                <c:pt idx="7">
                  <c:v>397</c:v>
                </c:pt>
                <c:pt idx="8">
                  <c:v>438</c:v>
                </c:pt>
                <c:pt idx="9">
                  <c:v>474</c:v>
                </c:pt>
                <c:pt idx="10">
                  <c:v>492</c:v>
                </c:pt>
                <c:pt idx="11">
                  <c:v>507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722-4B0B-9EE5-2FDC97814B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38401280"/>
        <c:axId val="38374880"/>
      </c:barChart>
      <c:catAx>
        <c:axId val="38401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800" b="0" i="0" u="none" strike="noStrike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8374880"/>
        <c:crosses val="autoZero"/>
        <c:auto val="1"/>
        <c:lblAlgn val="ctr"/>
        <c:lblOffset val="100"/>
        <c:noMultiLvlLbl val="0"/>
      </c:catAx>
      <c:valAx>
        <c:axId val="383748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accent6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 sz="1800" b="0" i="0" u="none" strike="noStrike" kern="1200" baseline="0" dirty="0">
                    <a:solidFill>
                      <a:schemeClr val="accent6"/>
                    </a:solidFill>
                  </a:rPr>
                  <a:t>milj. </a:t>
                </a:r>
                <a:r>
                  <a:rPr lang="en-US" sz="1800" b="0" i="0" u="none" strike="noStrike" kern="1200" baseline="0" dirty="0">
                    <a:solidFill>
                      <a:schemeClr val="accent6"/>
                    </a:solidFill>
                  </a:rPr>
                  <a:t>m³</a:t>
                </a:r>
                <a:endParaRPr lang="fi-FI" sz="1800" b="0" i="0" u="none" strike="noStrike" kern="1200" baseline="0" dirty="0">
                  <a:solidFill>
                    <a:schemeClr val="accent6"/>
                  </a:solidFill>
                </a:endParaRPr>
              </a:p>
            </c:rich>
          </c:tx>
          <c:layout>
            <c:manualLayout>
              <c:xMode val="edge"/>
              <c:yMode val="edge"/>
              <c:x val="0"/>
              <c:y val="0.3625000425521649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accent6"/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84012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6377407895075811"/>
          <c:y val="5.7571525008906353E-2"/>
          <c:w val="0.46966121253607251"/>
          <c:h val="7.7150880831254112E-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accent6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098501224668218"/>
          <c:y val="6.4107614799274612E-2"/>
          <c:w val="0.37716263083696294"/>
          <c:h val="0.8968622782486475"/>
        </c:manualLayout>
      </c:layout>
      <c:doughnutChart>
        <c:varyColors val="1"/>
        <c:ser>
          <c:idx val="0"/>
          <c:order val="0"/>
          <c:tx>
            <c:strRef>
              <c:f>'Puuston tilavuus'!$B$1</c:f>
              <c:strCache>
                <c:ptCount val="1"/>
                <c:pt idx="0">
                  <c:v>Puusto</c:v>
                </c:pt>
              </c:strCache>
            </c:strRef>
          </c:tx>
          <c:spPr>
            <a:solidFill>
              <a:schemeClr val="accent3"/>
            </a:solidFill>
          </c:spPr>
          <c:dPt>
            <c:idx val="0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ECD-460A-9F78-B1FCD7745652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ECD-460A-9F78-B1FCD7745652}"/>
              </c:ext>
            </c:extLst>
          </c:dPt>
          <c:dPt>
            <c:idx val="2"/>
            <c:bubble3D val="0"/>
            <c:spPr>
              <a:solidFill>
                <a:schemeClr val="tx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ECD-460A-9F78-B1FCD7745652}"/>
              </c:ext>
            </c:extLst>
          </c:dPt>
          <c:dLbls>
            <c:dLbl>
              <c:idx val="1"/>
              <c:layout>
                <c:manualLayout>
                  <c:x val="1.5843620718939844E-3"/>
                  <c:y val="-7.5349701226569924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ECD-460A-9F78-B1FCD7745652}"/>
                </c:ext>
              </c:extLst>
            </c:dLbl>
            <c:dLbl>
              <c:idx val="2"/>
              <c:layout>
                <c:manualLayout>
                  <c:x val="1.8002469983044206E-3"/>
                  <c:y val="5.6398064758618419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ECD-460A-9F78-B1FCD774565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'Puuston tilavuus'!$A$2:$A$4</c:f>
              <c:strCache>
                <c:ptCount val="3"/>
                <c:pt idx="0">
                  <c:v>Mänty</c:v>
                </c:pt>
                <c:pt idx="1">
                  <c:v>Kuusi</c:v>
                </c:pt>
                <c:pt idx="2">
                  <c:v>Lehtipuut</c:v>
                </c:pt>
              </c:strCache>
            </c:strRef>
          </c:cat>
          <c:val>
            <c:numRef>
              <c:f>'Puuston tilavuus'!$B$2:$B$4</c:f>
              <c:numCache>
                <c:formatCode>0</c:formatCode>
                <c:ptCount val="3"/>
                <c:pt idx="0">
                  <c:v>1283</c:v>
                </c:pt>
                <c:pt idx="1">
                  <c:v>763</c:v>
                </c:pt>
                <c:pt idx="2" formatCode="#,##0">
                  <c:v>507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ECD-460A-9F78-B1FCD77456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5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421116551031114"/>
          <c:y val="7.3519949426704465E-2"/>
          <c:w val="0.37241850360130468"/>
          <c:h val="0.88558118203508862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E17-4B41-8AB0-86F836734D6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E17-4B41-8AB0-86F836734D6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E17-4B41-8AB0-86F836734D6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E17-4B41-8AB0-86F836734D6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2E17-4B41-8AB0-86F836734D6E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2E17-4B41-8AB0-86F836734D6E}"/>
              </c:ext>
            </c:extLst>
          </c:dPt>
          <c:cat>
            <c:numRef>
              <c:f>'[1]Kokonaismaapinta-ala'!$A$2:$A$7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cat>
          <c:val>
            <c:numRef>
              <c:f>'[1]Kokonaismaapinta-ala'!$C$2:$C$7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E17-4B41-8AB0-86F836734D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6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404736493781998"/>
          <c:y val="6.1300838428584956E-2"/>
          <c:w val="0.37326906895031031"/>
          <c:h val="0.88760375787352463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49A-41AD-9C5B-B93C56C1BCA1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49A-41AD-9C5B-B93C56C1BCA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49A-41AD-9C5B-B93C56C1BCA1}"/>
              </c:ext>
            </c:extLst>
          </c:dPt>
          <c:dPt>
            <c:idx val="3"/>
            <c:bubble3D val="0"/>
            <c:spPr>
              <a:solidFill>
                <a:schemeClr val="tx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49A-41AD-9C5B-B93C56C1BCA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849A-41AD-9C5B-B93C56C1BCA1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849A-41AD-9C5B-B93C56C1BCA1}"/>
              </c:ext>
            </c:extLst>
          </c:dPt>
          <c:dLbls>
            <c:dLbl>
              <c:idx val="0"/>
              <c:layout>
                <c:manualLayout>
                  <c:x val="0.20205468044853661"/>
                  <c:y val="-8.5888128239258441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49A-41AD-9C5B-B93C56C1BCA1}"/>
                </c:ext>
              </c:extLst>
            </c:dLbl>
            <c:dLbl>
              <c:idx val="1"/>
              <c:layout>
                <c:manualLayout>
                  <c:x val="-0.17398733383691925"/>
                  <c:y val="7.1705326897559115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49A-41AD-9C5B-B93C56C1BCA1}"/>
                </c:ext>
              </c:extLst>
            </c:dLbl>
            <c:dLbl>
              <c:idx val="2"/>
              <c:layout>
                <c:manualLayout>
                  <c:x val="-0.16309553141309494"/>
                  <c:y val="-5.6927292581406601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49A-41AD-9C5B-B93C56C1BCA1}"/>
                </c:ext>
              </c:extLst>
            </c:dLbl>
            <c:dLbl>
              <c:idx val="3"/>
              <c:layout>
                <c:manualLayout>
                  <c:x val="-8.687674225237639E-2"/>
                  <c:y val="-9.2595734910258215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49A-41AD-9C5B-B93C56C1BCA1}"/>
                </c:ext>
              </c:extLst>
            </c:dLbl>
            <c:dLbl>
              <c:idx val="4"/>
              <c:layout>
                <c:manualLayout>
                  <c:x val="-0.2409137716104085"/>
                  <c:y val="-0.1169589327649833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8998956836173562"/>
                      <c:h val="0.1811194653299916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849A-41AD-9C5B-B93C56C1BCA1}"/>
                </c:ext>
              </c:extLst>
            </c:dLbl>
            <c:dLbl>
              <c:idx val="5"/>
              <c:layout>
                <c:manualLayout>
                  <c:x val="-9.2306425614323978E-2"/>
                  <c:y val="-0.1535847970926711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1241945272304878"/>
                      <c:h val="0.1162277101024645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849A-41AD-9C5B-B93C56C1BCA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accent6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'Pinta-alaosuudet'!$A$8:$A$11</c:f>
              <c:strCache>
                <c:ptCount val="4"/>
                <c:pt idx="0">
                  <c:v>Metsätalousmaa</c:v>
                </c:pt>
                <c:pt idx="1">
                  <c:v>Vesistöt</c:v>
                </c:pt>
                <c:pt idx="2">
                  <c:v>Maatalouden maa</c:v>
                </c:pt>
                <c:pt idx="3">
                  <c:v>Muu</c:v>
                </c:pt>
              </c:strCache>
            </c:strRef>
          </c:cat>
          <c:val>
            <c:numRef>
              <c:f>'Pinta-alaosuudet'!$C$8:$C$11</c:f>
              <c:numCache>
                <c:formatCode>0%</c:formatCode>
                <c:ptCount val="4"/>
                <c:pt idx="0">
                  <c:v>0.7753239933439835</c:v>
                </c:pt>
                <c:pt idx="1">
                  <c:v>0.10189581251481752</c:v>
                </c:pt>
                <c:pt idx="2">
                  <c:v>6.6687198985496646E-2</c:v>
                </c:pt>
                <c:pt idx="3">
                  <c:v>5.609299515570227E-2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849A-41AD-9C5B-B93C56C1BC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561950112558312"/>
          <c:y val="7.3778053532251503E-2"/>
          <c:w val="0.36955324111182292"/>
          <c:h val="0.87687993614363124"/>
        </c:manualLayout>
      </c:layout>
      <c:doughnutChart>
        <c:varyColors val="1"/>
        <c:ser>
          <c:idx val="0"/>
          <c:order val="0"/>
          <c:tx>
            <c:strRef>
              <c:f>Metsävarat!$C$1</c:f>
              <c:strCache>
                <c:ptCount val="1"/>
                <c:pt idx="0">
                  <c:v>Osuus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9C3-42DB-A057-FEE419688F5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9C3-42DB-A057-FEE419688F5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9C3-42DB-A057-FEE419688F5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9C3-42DB-A057-FEE419688F5F}"/>
              </c:ext>
            </c:extLst>
          </c:dPt>
          <c:dLbls>
            <c:dLbl>
              <c:idx val="0"/>
              <c:layout>
                <c:manualLayout>
                  <c:x val="0.19429685828505905"/>
                  <c:y val="-0.1091278019860538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7344262295081966"/>
                      <c:h val="0.1361581920903954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79C3-42DB-A057-FEE419688F5F}"/>
                </c:ext>
              </c:extLst>
            </c:dLbl>
            <c:dLbl>
              <c:idx val="1"/>
              <c:layout>
                <c:manualLayout>
                  <c:x val="-0.14678109419530941"/>
                  <c:y val="-0.1030779201922677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5632789216855913"/>
                      <c:h val="0.1557686672764457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79C3-42DB-A057-FEE419688F5F}"/>
                </c:ext>
              </c:extLst>
            </c:dLbl>
            <c:dLbl>
              <c:idx val="2"/>
              <c:layout>
                <c:manualLayout>
                  <c:x val="-0.11639515235137406"/>
                  <c:y val="-0.1038623601014325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9C3-42DB-A057-FEE419688F5F}"/>
                </c:ext>
              </c:extLst>
            </c:dLbl>
            <c:dLbl>
              <c:idx val="3"/>
              <c:layout>
                <c:manualLayout>
                  <c:x val="0.12594280453277229"/>
                  <c:y val="-8.1846092001776685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9C3-42DB-A057-FEE419688F5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accent6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Metsävarat!$A$2:$A$5</c:f>
              <c:strCache>
                <c:ptCount val="4"/>
                <c:pt idx="0">
                  <c:v>Metsämaa</c:v>
                </c:pt>
                <c:pt idx="1">
                  <c:v>Joutomaa </c:v>
                </c:pt>
                <c:pt idx="2">
                  <c:v>Kitumaa</c:v>
                </c:pt>
                <c:pt idx="3">
                  <c:v>Muu</c:v>
                </c:pt>
              </c:strCache>
            </c:strRef>
          </c:cat>
          <c:val>
            <c:numRef>
              <c:f>Metsävarat!$C$2:$C$5</c:f>
              <c:numCache>
                <c:formatCode>0%</c:formatCode>
                <c:ptCount val="4"/>
                <c:pt idx="0">
                  <c:v>0.77377686328303608</c:v>
                </c:pt>
                <c:pt idx="1">
                  <c:v>0.11915104404816339</c:v>
                </c:pt>
                <c:pt idx="2">
                  <c:v>9.853680841335162E-2</c:v>
                </c:pt>
                <c:pt idx="3">
                  <c:v>8.5352842554488641E-3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9C3-42DB-A057-FEE419688F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229678017163948"/>
          <c:y val="6.9441299153209082E-2"/>
          <c:w val="0.37356137962924885"/>
          <c:h val="0.84645427031823683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 w="25400"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952863360007577"/>
          <c:y val="8.7323300767819065E-2"/>
          <c:w val="0.36224259575877527"/>
          <c:h val="0.86570806179462478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0A9-471F-B8B3-9471FDDEAC4B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0A9-471F-B8B3-9471FDDEAC4B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0A9-471F-B8B3-9471FDDEAC4B}"/>
              </c:ext>
            </c:extLst>
          </c:dPt>
          <c:dPt>
            <c:idx val="3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0A9-471F-B8B3-9471FDDEAC4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50A9-471F-B8B3-9471FDDEAC4B}"/>
              </c:ext>
            </c:extLst>
          </c:dPt>
          <c:dPt>
            <c:idx val="5"/>
            <c:bubble3D val="0"/>
            <c:spPr>
              <a:solidFill>
                <a:schemeClr val="tx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50A9-471F-B8B3-9471FDDEAC4B}"/>
              </c:ext>
            </c:extLst>
          </c:dPt>
          <c:dLbls>
            <c:dLbl>
              <c:idx val="0"/>
              <c:layout>
                <c:manualLayout>
                  <c:x val="0.17665635999698087"/>
                  <c:y val="3.2184389870279995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0A9-471F-B8B3-9471FDDEAC4B}"/>
                </c:ext>
              </c:extLst>
            </c:dLbl>
            <c:dLbl>
              <c:idx val="1"/>
              <c:layout>
                <c:manualLayout>
                  <c:x val="-0.19170779874111837"/>
                  <c:y val="1.325239582893885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0A9-471F-B8B3-9471FDDEAC4B}"/>
                </c:ext>
              </c:extLst>
            </c:dLbl>
            <c:dLbl>
              <c:idx val="2"/>
              <c:layout>
                <c:manualLayout>
                  <c:x val="-0.17108452072114669"/>
                  <c:y val="5.0464497219158404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0A9-471F-B8B3-9471FDDEAC4B}"/>
                </c:ext>
              </c:extLst>
            </c:dLbl>
            <c:dLbl>
              <c:idx val="3"/>
              <c:layout>
                <c:manualLayout>
                  <c:x val="-0.15843619730670941"/>
                  <c:y val="-6.4368779740560128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0A9-471F-B8B3-9471FDDEAC4B}"/>
                </c:ext>
              </c:extLst>
            </c:dLbl>
            <c:dLbl>
              <c:idx val="4"/>
              <c:layout>
                <c:manualLayout>
                  <c:x val="-0.10060698528976053"/>
                  <c:y val="-0.16660154756380269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0A9-471F-B8B3-9471FDDEAC4B}"/>
                </c:ext>
              </c:extLst>
            </c:dLbl>
            <c:dLbl>
              <c:idx val="5"/>
              <c:layout>
                <c:manualLayout>
                  <c:x val="0.13016587770846355"/>
                  <c:y val="-0.13009827791898926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0A9-471F-B8B3-9471FDDEAC4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accent6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Metsänomistajat!$A$2:$A$7</c:f>
              <c:strCache>
                <c:ptCount val="6"/>
                <c:pt idx="0">
                  <c:v>Yksityinen henkilö</c:v>
                </c:pt>
                <c:pt idx="1">
                  <c:v>Valtio</c:v>
                </c:pt>
                <c:pt idx="2">
                  <c:v>Yhtiö</c:v>
                </c:pt>
                <c:pt idx="3">
                  <c:v>Kuolinpesä</c:v>
                </c:pt>
                <c:pt idx="4">
                  <c:v>Yhteismetsä</c:v>
                </c:pt>
                <c:pt idx="5">
                  <c:v>Muut</c:v>
                </c:pt>
              </c:strCache>
            </c:strRef>
          </c:cat>
          <c:val>
            <c:numRef>
              <c:f>Metsänomistajat!$C$2:$C$7</c:f>
              <c:numCache>
                <c:formatCode>0%</c:formatCode>
                <c:ptCount val="6"/>
                <c:pt idx="0">
                  <c:v>0.4315431451214255</c:v>
                </c:pt>
                <c:pt idx="1">
                  <c:v>0.3462891722926541</c:v>
                </c:pt>
                <c:pt idx="2">
                  <c:v>7.715018886211647E-2</c:v>
                </c:pt>
                <c:pt idx="3">
                  <c:v>4.6442650740618756E-2</c:v>
                </c:pt>
                <c:pt idx="4">
                  <c:v>3.1503408737851686E-2</c:v>
                </c:pt>
                <c:pt idx="5">
                  <c:v>6.7071434245333489E-2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50A9-471F-B8B3-9471FDDEAC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041810124708618E-2"/>
          <c:y val="0.11898473346729989"/>
          <c:w val="0.94215950145246685"/>
          <c:h val="0.75228127706225179"/>
        </c:manualLayout>
      </c:layout>
      <c:lineChart>
        <c:grouping val="standard"/>
        <c:varyColors val="0"/>
        <c:ser>
          <c:idx val="0"/>
          <c:order val="0"/>
          <c:tx>
            <c:strRef>
              <c:f>'Vuotuinen kasvu'!$B$1</c:f>
              <c:strCache>
                <c:ptCount val="1"/>
                <c:pt idx="0">
                  <c:v>Vuotuinen kasvu</c:v>
                </c:pt>
              </c:strCache>
            </c:strRef>
          </c:tx>
          <c:spPr>
            <a:ln w="508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'Vuotuinen kasvu'!$A$2:$A$66</c:f>
              <c:numCache>
                <c:formatCode>General</c:formatCode>
                <c:ptCount val="65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  <c:pt idx="59">
                  <c:v>2019</c:v>
                </c:pt>
                <c:pt idx="60">
                  <c:v>2020</c:v>
                </c:pt>
                <c:pt idx="61">
                  <c:v>2021</c:v>
                </c:pt>
                <c:pt idx="62">
                  <c:v>2022</c:v>
                </c:pt>
                <c:pt idx="63">
                  <c:v>2023</c:v>
                </c:pt>
                <c:pt idx="64">
                  <c:v>2024</c:v>
                </c:pt>
              </c:numCache>
            </c:numRef>
          </c:cat>
          <c:val>
            <c:numRef>
              <c:f>'Vuotuinen kasvu'!$B$2:$B$66</c:f>
              <c:numCache>
                <c:formatCode>0.0</c:formatCode>
                <c:ptCount val="65"/>
                <c:pt idx="0">
                  <c:v>52.05</c:v>
                </c:pt>
                <c:pt idx="1">
                  <c:v>53.34</c:v>
                </c:pt>
                <c:pt idx="2">
                  <c:v>54.62</c:v>
                </c:pt>
                <c:pt idx="3">
                  <c:v>55.91</c:v>
                </c:pt>
                <c:pt idx="4">
                  <c:v>57.2</c:v>
                </c:pt>
                <c:pt idx="5">
                  <c:v>57.23</c:v>
                </c:pt>
                <c:pt idx="6">
                  <c:v>57.27</c:v>
                </c:pt>
                <c:pt idx="7">
                  <c:v>57.3</c:v>
                </c:pt>
                <c:pt idx="8">
                  <c:v>57.33</c:v>
                </c:pt>
                <c:pt idx="9">
                  <c:v>57.37</c:v>
                </c:pt>
                <c:pt idx="10">
                  <c:v>57.4</c:v>
                </c:pt>
                <c:pt idx="11">
                  <c:v>58.97</c:v>
                </c:pt>
                <c:pt idx="12">
                  <c:v>60.54</c:v>
                </c:pt>
                <c:pt idx="13">
                  <c:v>62.11</c:v>
                </c:pt>
                <c:pt idx="14">
                  <c:v>63.69</c:v>
                </c:pt>
                <c:pt idx="15">
                  <c:v>65.260000000000005</c:v>
                </c:pt>
                <c:pt idx="16">
                  <c:v>66.83</c:v>
                </c:pt>
                <c:pt idx="17">
                  <c:v>68.400000000000006</c:v>
                </c:pt>
                <c:pt idx="18">
                  <c:v>69.33</c:v>
                </c:pt>
                <c:pt idx="19">
                  <c:v>70.260000000000005</c:v>
                </c:pt>
                <c:pt idx="20">
                  <c:v>71.19</c:v>
                </c:pt>
                <c:pt idx="21">
                  <c:v>72.12</c:v>
                </c:pt>
                <c:pt idx="22">
                  <c:v>73.05</c:v>
                </c:pt>
                <c:pt idx="23">
                  <c:v>73.98</c:v>
                </c:pt>
                <c:pt idx="24">
                  <c:v>74.91</c:v>
                </c:pt>
                <c:pt idx="25">
                  <c:v>75.84</c:v>
                </c:pt>
                <c:pt idx="26">
                  <c:v>76.77</c:v>
                </c:pt>
                <c:pt idx="27">
                  <c:v>77.7</c:v>
                </c:pt>
                <c:pt idx="28">
                  <c:v>78.709999999999994</c:v>
                </c:pt>
                <c:pt idx="29">
                  <c:v>79.73</c:v>
                </c:pt>
                <c:pt idx="30">
                  <c:v>80.739999999999995</c:v>
                </c:pt>
                <c:pt idx="31">
                  <c:v>81.760000000000005</c:v>
                </c:pt>
                <c:pt idx="32">
                  <c:v>82.77</c:v>
                </c:pt>
                <c:pt idx="33">
                  <c:v>83.79</c:v>
                </c:pt>
                <c:pt idx="34">
                  <c:v>84.8</c:v>
                </c:pt>
                <c:pt idx="35">
                  <c:v>85.82</c:v>
                </c:pt>
                <c:pt idx="36">
                  <c:v>86.83</c:v>
                </c:pt>
                <c:pt idx="37">
                  <c:v>88.64</c:v>
                </c:pt>
                <c:pt idx="38">
                  <c:v>90.45</c:v>
                </c:pt>
                <c:pt idx="39">
                  <c:v>92.26</c:v>
                </c:pt>
                <c:pt idx="40">
                  <c:v>94.07</c:v>
                </c:pt>
                <c:pt idx="41">
                  <c:v>95.88</c:v>
                </c:pt>
                <c:pt idx="42">
                  <c:v>97.69</c:v>
                </c:pt>
                <c:pt idx="43">
                  <c:v>99.5</c:v>
                </c:pt>
                <c:pt idx="44">
                  <c:v>100.69</c:v>
                </c:pt>
                <c:pt idx="45">
                  <c:v>101.89</c:v>
                </c:pt>
                <c:pt idx="46">
                  <c:v>103.08</c:v>
                </c:pt>
                <c:pt idx="47">
                  <c:v>104.28</c:v>
                </c:pt>
                <c:pt idx="48">
                  <c:v>105.47</c:v>
                </c:pt>
                <c:pt idx="49">
                  <c:v>105.94</c:v>
                </c:pt>
                <c:pt idx="50">
                  <c:v>106.4</c:v>
                </c:pt>
                <c:pt idx="51">
                  <c:v>106.87</c:v>
                </c:pt>
                <c:pt idx="52">
                  <c:v>107.33</c:v>
                </c:pt>
                <c:pt idx="53">
                  <c:v>107.8</c:v>
                </c:pt>
                <c:pt idx="54">
                  <c:v>107.02</c:v>
                </c:pt>
                <c:pt idx="55">
                  <c:v>106.22</c:v>
                </c:pt>
                <c:pt idx="56">
                  <c:v>105.43</c:v>
                </c:pt>
                <c:pt idx="57">
                  <c:v>104.63</c:v>
                </c:pt>
                <c:pt idx="58">
                  <c:v>103.83</c:v>
                </c:pt>
                <c:pt idx="59">
                  <c:v>103.03</c:v>
                </c:pt>
                <c:pt idx="60">
                  <c:v>104</c:v>
                </c:pt>
                <c:pt idx="61">
                  <c:v>104</c:v>
                </c:pt>
                <c:pt idx="62">
                  <c:v>104</c:v>
                </c:pt>
                <c:pt idx="63">
                  <c:v>104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FDA-4EB2-95DD-58606E53A91E}"/>
            </c:ext>
          </c:extLst>
        </c:ser>
        <c:ser>
          <c:idx val="1"/>
          <c:order val="1"/>
          <c:tx>
            <c:strRef>
              <c:f>'Vuotuinen kasvu'!$C$1</c:f>
              <c:strCache>
                <c:ptCount val="1"/>
                <c:pt idx="0">
                  <c:v>Kokonaispoistuma</c:v>
                </c:pt>
              </c:strCache>
            </c:strRef>
          </c:tx>
          <c:spPr>
            <a:ln w="508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'Vuotuinen kasvu'!$A$2:$A$66</c:f>
              <c:numCache>
                <c:formatCode>General</c:formatCode>
                <c:ptCount val="65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  <c:pt idx="59">
                  <c:v>2019</c:v>
                </c:pt>
                <c:pt idx="60">
                  <c:v>2020</c:v>
                </c:pt>
                <c:pt idx="61">
                  <c:v>2021</c:v>
                </c:pt>
                <c:pt idx="62">
                  <c:v>2022</c:v>
                </c:pt>
                <c:pt idx="63">
                  <c:v>2023</c:v>
                </c:pt>
                <c:pt idx="64">
                  <c:v>2024</c:v>
                </c:pt>
              </c:numCache>
            </c:numRef>
          </c:cat>
          <c:val>
            <c:numRef>
              <c:f>'Vuotuinen kasvu'!$C$2:$C$66</c:f>
              <c:numCache>
                <c:formatCode>0.0</c:formatCode>
                <c:ptCount val="65"/>
                <c:pt idx="0">
                  <c:v>60.4</c:v>
                </c:pt>
                <c:pt idx="1">
                  <c:v>63.4</c:v>
                </c:pt>
                <c:pt idx="2">
                  <c:v>58.7</c:v>
                </c:pt>
                <c:pt idx="3">
                  <c:v>57.6</c:v>
                </c:pt>
                <c:pt idx="4">
                  <c:v>58</c:v>
                </c:pt>
                <c:pt idx="5">
                  <c:v>55.9</c:v>
                </c:pt>
                <c:pt idx="6">
                  <c:v>54.3</c:v>
                </c:pt>
                <c:pt idx="7">
                  <c:v>54.4</c:v>
                </c:pt>
                <c:pt idx="8">
                  <c:v>54</c:v>
                </c:pt>
                <c:pt idx="9">
                  <c:v>57.5</c:v>
                </c:pt>
                <c:pt idx="10">
                  <c:v>58.7</c:v>
                </c:pt>
                <c:pt idx="11">
                  <c:v>55</c:v>
                </c:pt>
                <c:pt idx="12">
                  <c:v>54.8</c:v>
                </c:pt>
                <c:pt idx="13">
                  <c:v>55</c:v>
                </c:pt>
                <c:pt idx="14">
                  <c:v>52</c:v>
                </c:pt>
                <c:pt idx="15">
                  <c:v>40.700000000000003</c:v>
                </c:pt>
                <c:pt idx="16">
                  <c:v>40.700000000000003</c:v>
                </c:pt>
                <c:pt idx="17">
                  <c:v>43</c:v>
                </c:pt>
                <c:pt idx="18">
                  <c:v>47.4</c:v>
                </c:pt>
                <c:pt idx="19">
                  <c:v>57.2</c:v>
                </c:pt>
                <c:pt idx="20">
                  <c:v>59.7</c:v>
                </c:pt>
                <c:pt idx="21">
                  <c:v>56</c:v>
                </c:pt>
                <c:pt idx="22">
                  <c:v>48.5</c:v>
                </c:pt>
                <c:pt idx="23">
                  <c:v>49.4</c:v>
                </c:pt>
                <c:pt idx="24">
                  <c:v>52.3</c:v>
                </c:pt>
                <c:pt idx="25">
                  <c:v>55.2</c:v>
                </c:pt>
                <c:pt idx="26">
                  <c:v>49.6</c:v>
                </c:pt>
                <c:pt idx="27">
                  <c:v>54.1</c:v>
                </c:pt>
                <c:pt idx="28">
                  <c:v>57.1</c:v>
                </c:pt>
                <c:pt idx="29">
                  <c:v>58.7</c:v>
                </c:pt>
                <c:pt idx="30">
                  <c:v>56.59</c:v>
                </c:pt>
                <c:pt idx="31">
                  <c:v>46.13</c:v>
                </c:pt>
                <c:pt idx="32">
                  <c:v>52.46</c:v>
                </c:pt>
                <c:pt idx="33">
                  <c:v>55.27</c:v>
                </c:pt>
                <c:pt idx="34">
                  <c:v>63.14</c:v>
                </c:pt>
                <c:pt idx="35">
                  <c:v>65.05</c:v>
                </c:pt>
                <c:pt idx="36">
                  <c:v>60.46</c:v>
                </c:pt>
                <c:pt idx="37">
                  <c:v>67.64</c:v>
                </c:pt>
                <c:pt idx="38">
                  <c:v>70.89</c:v>
                </c:pt>
                <c:pt idx="39">
                  <c:v>71.819999999999993</c:v>
                </c:pt>
                <c:pt idx="40">
                  <c:v>73.47</c:v>
                </c:pt>
                <c:pt idx="41">
                  <c:v>71.62</c:v>
                </c:pt>
                <c:pt idx="42">
                  <c:v>72.61</c:v>
                </c:pt>
                <c:pt idx="43">
                  <c:v>73.569999999999993</c:v>
                </c:pt>
                <c:pt idx="44">
                  <c:v>73.56</c:v>
                </c:pt>
                <c:pt idx="45">
                  <c:v>70.989999999999995</c:v>
                </c:pt>
                <c:pt idx="46">
                  <c:v>69.06</c:v>
                </c:pt>
                <c:pt idx="47">
                  <c:v>76.760000000000005</c:v>
                </c:pt>
                <c:pt idx="48">
                  <c:v>71.45</c:v>
                </c:pt>
                <c:pt idx="49">
                  <c:v>60.33</c:v>
                </c:pt>
                <c:pt idx="50">
                  <c:v>72.97</c:v>
                </c:pt>
                <c:pt idx="51">
                  <c:v>73.819999999999993</c:v>
                </c:pt>
                <c:pt idx="52">
                  <c:v>73.14</c:v>
                </c:pt>
                <c:pt idx="53">
                  <c:v>79.290000000000006</c:v>
                </c:pt>
                <c:pt idx="54">
                  <c:v>78.42</c:v>
                </c:pt>
                <c:pt idx="55">
                  <c:v>81.69</c:v>
                </c:pt>
                <c:pt idx="56">
                  <c:v>84.13</c:v>
                </c:pt>
                <c:pt idx="57">
                  <c:v>86.47</c:v>
                </c:pt>
                <c:pt idx="58">
                  <c:v>93.47</c:v>
                </c:pt>
                <c:pt idx="59">
                  <c:v>88.18</c:v>
                </c:pt>
                <c:pt idx="60">
                  <c:v>84.26</c:v>
                </c:pt>
                <c:pt idx="61">
                  <c:v>92.41</c:v>
                </c:pt>
                <c:pt idx="62">
                  <c:v>91.04</c:v>
                </c:pt>
                <c:pt idx="63">
                  <c:v>88.39</c:v>
                </c:pt>
                <c:pt idx="64">
                  <c:v>89.56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FDA-4EB2-95DD-58606E53A91E}"/>
            </c:ext>
          </c:extLst>
        </c:ser>
        <c:ser>
          <c:idx val="2"/>
          <c:order val="2"/>
          <c:tx>
            <c:strRef>
              <c:f>'Vuotuinen kasvu'!$D$1</c:f>
              <c:strCache>
                <c:ptCount val="1"/>
                <c:pt idx="0">
                  <c:v>Teollisuuspuun hakkuut</c:v>
                </c:pt>
              </c:strCache>
            </c:strRef>
          </c:tx>
          <c:spPr>
            <a:ln w="5080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'Vuotuinen kasvu'!$A$2:$A$66</c:f>
              <c:numCache>
                <c:formatCode>General</c:formatCode>
                <c:ptCount val="65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  <c:pt idx="59">
                  <c:v>2019</c:v>
                </c:pt>
                <c:pt idx="60">
                  <c:v>2020</c:v>
                </c:pt>
                <c:pt idx="61">
                  <c:v>2021</c:v>
                </c:pt>
                <c:pt idx="62">
                  <c:v>2022</c:v>
                </c:pt>
                <c:pt idx="63">
                  <c:v>2023</c:v>
                </c:pt>
                <c:pt idx="64">
                  <c:v>2024</c:v>
                </c:pt>
              </c:numCache>
            </c:numRef>
          </c:cat>
          <c:val>
            <c:numRef>
              <c:f>'Vuotuinen kasvu'!$D$2:$D$66</c:f>
              <c:numCache>
                <c:formatCode>0.0</c:formatCode>
                <c:ptCount val="65"/>
                <c:pt idx="0">
                  <c:v>31.5</c:v>
                </c:pt>
                <c:pt idx="1">
                  <c:v>33.5</c:v>
                </c:pt>
                <c:pt idx="2">
                  <c:v>32.299999999999997</c:v>
                </c:pt>
                <c:pt idx="3">
                  <c:v>33</c:v>
                </c:pt>
                <c:pt idx="4">
                  <c:v>36.799999999999997</c:v>
                </c:pt>
                <c:pt idx="5">
                  <c:v>35.799999999999997</c:v>
                </c:pt>
                <c:pt idx="6">
                  <c:v>34.9</c:v>
                </c:pt>
                <c:pt idx="7">
                  <c:v>35.1</c:v>
                </c:pt>
                <c:pt idx="8">
                  <c:v>35.6</c:v>
                </c:pt>
                <c:pt idx="9">
                  <c:v>39.799999999999997</c:v>
                </c:pt>
                <c:pt idx="10">
                  <c:v>41.1</c:v>
                </c:pt>
                <c:pt idx="11">
                  <c:v>38.4</c:v>
                </c:pt>
                <c:pt idx="12">
                  <c:v>39.200000000000003</c:v>
                </c:pt>
                <c:pt idx="13">
                  <c:v>39.9</c:v>
                </c:pt>
                <c:pt idx="14">
                  <c:v>37.799999999999997</c:v>
                </c:pt>
                <c:pt idx="15">
                  <c:v>27.8</c:v>
                </c:pt>
                <c:pt idx="16">
                  <c:v>29.1</c:v>
                </c:pt>
                <c:pt idx="17">
                  <c:v>31.3</c:v>
                </c:pt>
                <c:pt idx="18">
                  <c:v>36.4</c:v>
                </c:pt>
                <c:pt idx="19">
                  <c:v>45</c:v>
                </c:pt>
                <c:pt idx="20">
                  <c:v>48.08</c:v>
                </c:pt>
                <c:pt idx="21">
                  <c:v>44.68</c:v>
                </c:pt>
                <c:pt idx="22">
                  <c:v>41.777000000000001</c:v>
                </c:pt>
                <c:pt idx="23">
                  <c:v>39.625</c:v>
                </c:pt>
                <c:pt idx="24">
                  <c:v>41.454000000000001</c:v>
                </c:pt>
                <c:pt idx="25">
                  <c:v>43.610999999999997</c:v>
                </c:pt>
                <c:pt idx="26">
                  <c:v>38.966000000000001</c:v>
                </c:pt>
                <c:pt idx="27">
                  <c:v>42.915999999999997</c:v>
                </c:pt>
                <c:pt idx="28">
                  <c:v>45.686999999999998</c:v>
                </c:pt>
                <c:pt idx="29">
                  <c:v>47.113</c:v>
                </c:pt>
                <c:pt idx="30">
                  <c:v>43.597999999999999</c:v>
                </c:pt>
                <c:pt idx="31">
                  <c:v>34.54</c:v>
                </c:pt>
                <c:pt idx="32">
                  <c:v>40.228000000000002</c:v>
                </c:pt>
                <c:pt idx="33">
                  <c:v>42.07</c:v>
                </c:pt>
                <c:pt idx="34">
                  <c:v>49.226999999999997</c:v>
                </c:pt>
                <c:pt idx="35">
                  <c:v>51.002000000000002</c:v>
                </c:pt>
                <c:pt idx="36">
                  <c:v>46.914999999999999</c:v>
                </c:pt>
                <c:pt idx="37">
                  <c:v>52.996000000000002</c:v>
                </c:pt>
                <c:pt idx="38">
                  <c:v>55.131</c:v>
                </c:pt>
                <c:pt idx="39">
                  <c:v>55.289000000000001</c:v>
                </c:pt>
                <c:pt idx="40">
                  <c:v>55.902999999999999</c:v>
                </c:pt>
                <c:pt idx="41">
                  <c:v>53.25</c:v>
                </c:pt>
                <c:pt idx="42">
                  <c:v>54.158000000000001</c:v>
                </c:pt>
                <c:pt idx="43">
                  <c:v>55.03</c:v>
                </c:pt>
                <c:pt idx="44">
                  <c:v>55.051000000000002</c:v>
                </c:pt>
                <c:pt idx="45">
                  <c:v>52.572000000000003</c:v>
                </c:pt>
                <c:pt idx="46">
                  <c:v>50.823</c:v>
                </c:pt>
                <c:pt idx="47">
                  <c:v>57.741999999999997</c:v>
                </c:pt>
                <c:pt idx="48">
                  <c:v>51.686</c:v>
                </c:pt>
                <c:pt idx="49">
                  <c:v>41.374000000000002</c:v>
                </c:pt>
                <c:pt idx="50">
                  <c:v>51.996000000000002</c:v>
                </c:pt>
                <c:pt idx="51">
                  <c:v>52.418999999999997</c:v>
                </c:pt>
                <c:pt idx="52">
                  <c:v>51.502000000000002</c:v>
                </c:pt>
                <c:pt idx="53">
                  <c:v>56.081000000000003</c:v>
                </c:pt>
                <c:pt idx="54">
                  <c:v>55.926000000000002</c:v>
                </c:pt>
                <c:pt idx="55">
                  <c:v>58.514000000000003</c:v>
                </c:pt>
                <c:pt idx="56">
                  <c:v>61.79</c:v>
                </c:pt>
                <c:pt idx="57">
                  <c:v>62.923000000000002</c:v>
                </c:pt>
                <c:pt idx="58">
                  <c:v>68.882999999999996</c:v>
                </c:pt>
                <c:pt idx="59">
                  <c:v>63.348999999999997</c:v>
                </c:pt>
                <c:pt idx="60">
                  <c:v>58.21</c:v>
                </c:pt>
                <c:pt idx="61">
                  <c:v>65.734999999999999</c:v>
                </c:pt>
                <c:pt idx="62">
                  <c:v>63.951000000000001</c:v>
                </c:pt>
                <c:pt idx="63">
                  <c:v>60.999000000000002</c:v>
                </c:pt>
                <c:pt idx="64">
                  <c:v>62.091000000000001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FDA-4EB2-95DD-58606E53A9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55444719"/>
        <c:axId val="255447119"/>
      </c:lineChart>
      <c:catAx>
        <c:axId val="2554447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255447119"/>
        <c:crosses val="autoZero"/>
        <c:auto val="1"/>
        <c:lblAlgn val="ctr"/>
        <c:lblOffset val="100"/>
        <c:tickLblSkip val="5"/>
        <c:noMultiLvlLbl val="0"/>
      </c:catAx>
      <c:valAx>
        <c:axId val="2554471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800" b="0" i="0" u="none" strike="noStrike" kern="1200" baseline="0">
                    <a:solidFill>
                      <a:schemeClr val="accent6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 sz="1800" b="0" i="0" u="none" strike="noStrike" kern="1200" baseline="0" dirty="0">
                    <a:solidFill>
                      <a:schemeClr val="accent6"/>
                    </a:solidFill>
                  </a:rPr>
                  <a:t>milj. </a:t>
                </a:r>
                <a:r>
                  <a:rPr lang="en-US" sz="1800" b="0" i="0" u="none" strike="noStrike" kern="1200" baseline="0" dirty="0">
                    <a:solidFill>
                      <a:schemeClr val="accent6"/>
                    </a:solidFill>
                  </a:rPr>
                  <a:t>m³</a:t>
                </a:r>
                <a:endParaRPr lang="fi-FI" sz="1800" b="0" i="0" u="none" strike="noStrike" kern="1200" baseline="0" dirty="0">
                  <a:solidFill>
                    <a:schemeClr val="accent6"/>
                  </a:solidFill>
                </a:endParaRPr>
              </a:p>
            </c:rich>
          </c:tx>
          <c:layout>
            <c:manualLayout>
              <c:xMode val="edge"/>
              <c:yMode val="edge"/>
              <c:x val="0"/>
              <c:y val="1.2259463712475836E-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1200" baseline="0">
                  <a:solidFill>
                    <a:schemeClr val="accent6"/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25544471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1985990124185906"/>
          <c:y val="3.8847832422322315E-2"/>
          <c:w val="0.56028013513983022"/>
          <c:h val="6.0777960139500049E-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accent6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445825112636283E-2"/>
          <c:y val="0.12327377179599083"/>
          <c:w val="0.94769160331817792"/>
          <c:h val="0.71779922180746636"/>
        </c:manualLayout>
      </c:layout>
      <c:lineChart>
        <c:grouping val="standard"/>
        <c:varyColors val="0"/>
        <c:ser>
          <c:idx val="0"/>
          <c:order val="0"/>
          <c:tx>
            <c:strRef>
              <c:f>'Kestävät hakkuumahdollisuudet'!$B$1</c:f>
              <c:strCache>
                <c:ptCount val="1"/>
                <c:pt idx="0">
                  <c:v>Metsien kasvu</c:v>
                </c:pt>
              </c:strCache>
            </c:strRef>
          </c:tx>
          <c:spPr>
            <a:ln w="508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'Kestävät hakkuumahdollisuudet'!$A$2:$A$42</c:f>
              <c:strCache>
                <c:ptCount val="4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</c:strCache>
            </c:strRef>
          </c:cat>
          <c:val>
            <c:numRef>
              <c:f>'Kestävät hakkuumahdollisuudet'!$B$2:$B$42</c:f>
              <c:numCache>
                <c:formatCode>General</c:formatCode>
                <c:ptCount val="41"/>
                <c:pt idx="0">
                  <c:v>80.739999999999995</c:v>
                </c:pt>
                <c:pt idx="1">
                  <c:v>81.760000000000005</c:v>
                </c:pt>
                <c:pt idx="2">
                  <c:v>82.77</c:v>
                </c:pt>
                <c:pt idx="3">
                  <c:v>83.79</c:v>
                </c:pt>
                <c:pt idx="4">
                  <c:v>84.8</c:v>
                </c:pt>
                <c:pt idx="5">
                  <c:v>85.82</c:v>
                </c:pt>
                <c:pt idx="6">
                  <c:v>86.83</c:v>
                </c:pt>
                <c:pt idx="7">
                  <c:v>88.64</c:v>
                </c:pt>
                <c:pt idx="8">
                  <c:v>90.45</c:v>
                </c:pt>
                <c:pt idx="9">
                  <c:v>92.26</c:v>
                </c:pt>
                <c:pt idx="10">
                  <c:v>94.07</c:v>
                </c:pt>
                <c:pt idx="11">
                  <c:v>95.88</c:v>
                </c:pt>
                <c:pt idx="12">
                  <c:v>97.69</c:v>
                </c:pt>
                <c:pt idx="13">
                  <c:v>99.5</c:v>
                </c:pt>
                <c:pt idx="14">
                  <c:v>100.69</c:v>
                </c:pt>
                <c:pt idx="15">
                  <c:v>101.89</c:v>
                </c:pt>
                <c:pt idx="16">
                  <c:v>103.08</c:v>
                </c:pt>
                <c:pt idx="17">
                  <c:v>104.28</c:v>
                </c:pt>
                <c:pt idx="18">
                  <c:v>105.47</c:v>
                </c:pt>
                <c:pt idx="19">
                  <c:v>105.94</c:v>
                </c:pt>
                <c:pt idx="20">
                  <c:v>106.4</c:v>
                </c:pt>
                <c:pt idx="21">
                  <c:v>106.87</c:v>
                </c:pt>
                <c:pt idx="22">
                  <c:v>107.33</c:v>
                </c:pt>
                <c:pt idx="23">
                  <c:v>107.8</c:v>
                </c:pt>
                <c:pt idx="24">
                  <c:v>107.02</c:v>
                </c:pt>
                <c:pt idx="25">
                  <c:v>106.22</c:v>
                </c:pt>
                <c:pt idx="26">
                  <c:v>105.43</c:v>
                </c:pt>
                <c:pt idx="27">
                  <c:v>104.63</c:v>
                </c:pt>
                <c:pt idx="28">
                  <c:v>103.83</c:v>
                </c:pt>
                <c:pt idx="29">
                  <c:v>103.03</c:v>
                </c:pt>
                <c:pt idx="30">
                  <c:v>104</c:v>
                </c:pt>
                <c:pt idx="31">
                  <c:v>104</c:v>
                </c:pt>
                <c:pt idx="32">
                  <c:v>104</c:v>
                </c:pt>
                <c:pt idx="33">
                  <c:v>104</c:v>
                </c:pt>
                <c:pt idx="34">
                  <c:v>104</c:v>
                </c:pt>
                <c:pt idx="35">
                  <c:v>104</c:v>
                </c:pt>
                <c:pt idx="36">
                  <c:v>104</c:v>
                </c:pt>
                <c:pt idx="37">
                  <c:v>104</c:v>
                </c:pt>
                <c:pt idx="38">
                  <c:v>104</c:v>
                </c:pt>
                <c:pt idx="39">
                  <c:v>104</c:v>
                </c:pt>
                <c:pt idx="40">
                  <c:v>104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741-4D68-B298-677B2242167F}"/>
            </c:ext>
          </c:extLst>
        </c:ser>
        <c:ser>
          <c:idx val="1"/>
          <c:order val="1"/>
          <c:tx>
            <c:strRef>
              <c:f>'Kestävät hakkuumahdollisuudet'!$C$1</c:f>
              <c:strCache>
                <c:ptCount val="1"/>
                <c:pt idx="0">
                  <c:v>Kotimaisen puun käyttö</c:v>
                </c:pt>
              </c:strCache>
            </c:strRef>
          </c:tx>
          <c:spPr>
            <a:ln w="508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'Kestävät hakkuumahdollisuudet'!$A$2:$A$42</c:f>
              <c:strCache>
                <c:ptCount val="4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</c:strCache>
            </c:strRef>
          </c:cat>
          <c:val>
            <c:numRef>
              <c:f>'Kestävät hakkuumahdollisuudet'!$C$2:$C$42</c:f>
              <c:numCache>
                <c:formatCode>#,##0.00</c:formatCode>
                <c:ptCount val="41"/>
                <c:pt idx="0">
                  <c:v>45.167000000000002</c:v>
                </c:pt>
                <c:pt idx="1">
                  <c:v>39.993000000000002</c:v>
                </c:pt>
                <c:pt idx="2">
                  <c:v>40.878999999999998</c:v>
                </c:pt>
                <c:pt idx="3">
                  <c:v>45.917999999999999</c:v>
                </c:pt>
                <c:pt idx="4">
                  <c:v>50.009</c:v>
                </c:pt>
                <c:pt idx="5">
                  <c:v>49.341000000000001</c:v>
                </c:pt>
                <c:pt idx="6">
                  <c:v>48.267000000000003</c:v>
                </c:pt>
                <c:pt idx="7">
                  <c:v>55.432000000000002</c:v>
                </c:pt>
                <c:pt idx="8">
                  <c:v>56.848999999999997</c:v>
                </c:pt>
                <c:pt idx="9">
                  <c:v>57.109000000000002</c:v>
                </c:pt>
                <c:pt idx="10">
                  <c:v>57.957000000000001</c:v>
                </c:pt>
                <c:pt idx="11">
                  <c:v>53.783999999999999</c:v>
                </c:pt>
                <c:pt idx="12">
                  <c:v>55.045999999999999</c:v>
                </c:pt>
                <c:pt idx="13">
                  <c:v>56.960999999999999</c:v>
                </c:pt>
                <c:pt idx="14">
                  <c:v>57.526000000000003</c:v>
                </c:pt>
                <c:pt idx="15">
                  <c:v>49.88</c:v>
                </c:pt>
                <c:pt idx="16">
                  <c:v>56.343000000000004</c:v>
                </c:pt>
                <c:pt idx="17">
                  <c:v>59.444000000000003</c:v>
                </c:pt>
                <c:pt idx="18">
                  <c:v>51.531999999999996</c:v>
                </c:pt>
                <c:pt idx="19">
                  <c:v>44.17</c:v>
                </c:pt>
                <c:pt idx="20">
                  <c:v>53.134999999999998</c:v>
                </c:pt>
                <c:pt idx="21">
                  <c:v>52.777999999999999</c:v>
                </c:pt>
                <c:pt idx="22">
                  <c:v>52.62</c:v>
                </c:pt>
                <c:pt idx="23">
                  <c:v>53.841999999999999</c:v>
                </c:pt>
                <c:pt idx="24">
                  <c:v>54.988</c:v>
                </c:pt>
                <c:pt idx="25">
                  <c:v>56.149000000000001</c:v>
                </c:pt>
                <c:pt idx="26">
                  <c:v>58.912999999999997</c:v>
                </c:pt>
                <c:pt idx="27">
                  <c:v>62.195</c:v>
                </c:pt>
                <c:pt idx="28">
                  <c:v>64.471000000000004</c:v>
                </c:pt>
                <c:pt idx="29">
                  <c:v>61.326000000000001</c:v>
                </c:pt>
                <c:pt idx="30">
                  <c:v>57.322000000000003</c:v>
                </c:pt>
                <c:pt idx="31">
                  <c:v>62.351999999999997</c:v>
                </c:pt>
                <c:pt idx="32">
                  <c:v>61.262</c:v>
                </c:pt>
                <c:pt idx="33">
                  <c:v>57.841000000000001</c:v>
                </c:pt>
                <c:pt idx="34">
                  <c:v>58.823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741-4D68-B298-677B2242167F}"/>
            </c:ext>
          </c:extLst>
        </c:ser>
        <c:ser>
          <c:idx val="2"/>
          <c:order val="2"/>
          <c:tx>
            <c:strRef>
              <c:f>'Kestävät hakkuumahdollisuudet'!$D$1</c:f>
              <c:strCache>
                <c:ptCount val="1"/>
                <c:pt idx="0">
                  <c:v>Teollisuuden puun käyttö</c:v>
                </c:pt>
              </c:strCache>
            </c:strRef>
          </c:tx>
          <c:spPr>
            <a:ln w="5080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'Kestävät hakkuumahdollisuudet'!$A$2:$A$42</c:f>
              <c:strCache>
                <c:ptCount val="4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</c:strCache>
            </c:strRef>
          </c:cat>
          <c:val>
            <c:numRef>
              <c:f>'Kestävät hakkuumahdollisuudet'!$D$2:$D$42</c:f>
              <c:numCache>
                <c:formatCode>#,##0.00</c:formatCode>
                <c:ptCount val="41"/>
                <c:pt idx="0">
                  <c:v>51.183</c:v>
                </c:pt>
                <c:pt idx="1">
                  <c:v>45.573</c:v>
                </c:pt>
                <c:pt idx="2">
                  <c:v>47.811999999999998</c:v>
                </c:pt>
                <c:pt idx="3">
                  <c:v>52.893999999999998</c:v>
                </c:pt>
                <c:pt idx="4">
                  <c:v>58.545999999999999</c:v>
                </c:pt>
                <c:pt idx="5">
                  <c:v>58.298999999999999</c:v>
                </c:pt>
                <c:pt idx="6">
                  <c:v>56.222999999999999</c:v>
                </c:pt>
                <c:pt idx="7">
                  <c:v>64.921999999999997</c:v>
                </c:pt>
                <c:pt idx="8">
                  <c:v>67.703999999999994</c:v>
                </c:pt>
                <c:pt idx="9">
                  <c:v>68.832999999999998</c:v>
                </c:pt>
                <c:pt idx="10">
                  <c:v>70.793999999999997</c:v>
                </c:pt>
                <c:pt idx="11">
                  <c:v>67.322999999999993</c:v>
                </c:pt>
                <c:pt idx="12">
                  <c:v>71.308000000000007</c:v>
                </c:pt>
                <c:pt idx="13">
                  <c:v>73.468000000000004</c:v>
                </c:pt>
                <c:pt idx="14">
                  <c:v>74.927999999999997</c:v>
                </c:pt>
                <c:pt idx="15">
                  <c:v>67.81</c:v>
                </c:pt>
                <c:pt idx="16">
                  <c:v>75.519000000000005</c:v>
                </c:pt>
                <c:pt idx="17">
                  <c:v>75.424999999999997</c:v>
                </c:pt>
                <c:pt idx="18">
                  <c:v>66.260999999999996</c:v>
                </c:pt>
                <c:pt idx="19">
                  <c:v>51.481999999999999</c:v>
                </c:pt>
                <c:pt idx="20">
                  <c:v>62.539000000000001</c:v>
                </c:pt>
                <c:pt idx="21">
                  <c:v>61.637</c:v>
                </c:pt>
                <c:pt idx="22">
                  <c:v>61.091999999999999</c:v>
                </c:pt>
                <c:pt idx="23">
                  <c:v>63.84</c:v>
                </c:pt>
                <c:pt idx="24">
                  <c:v>63.901000000000003</c:v>
                </c:pt>
                <c:pt idx="25">
                  <c:v>64.67</c:v>
                </c:pt>
                <c:pt idx="26">
                  <c:v>67.426000000000002</c:v>
                </c:pt>
                <c:pt idx="27">
                  <c:v>69.674000000000007</c:v>
                </c:pt>
                <c:pt idx="28">
                  <c:v>73.552999999999997</c:v>
                </c:pt>
                <c:pt idx="29">
                  <c:v>71.082999999999998</c:v>
                </c:pt>
                <c:pt idx="30">
                  <c:v>67.039000000000001</c:v>
                </c:pt>
                <c:pt idx="31">
                  <c:v>72.156000000000006</c:v>
                </c:pt>
                <c:pt idx="32">
                  <c:v>65.212000000000003</c:v>
                </c:pt>
                <c:pt idx="33">
                  <c:v>61.17</c:v>
                </c:pt>
                <c:pt idx="34">
                  <c:v>62.655000000000001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741-4D68-B298-677B2242167F}"/>
            </c:ext>
          </c:extLst>
        </c:ser>
        <c:ser>
          <c:idx val="3"/>
          <c:order val="3"/>
          <c:tx>
            <c:strRef>
              <c:f>'Kestävät hakkuumahdollisuudet'!$E$1</c:f>
              <c:strCache>
                <c:ptCount val="1"/>
                <c:pt idx="0">
                  <c:v>Kestävät hakkuumahdollisuudet</c:v>
                </c:pt>
              </c:strCache>
            </c:strRef>
          </c:tx>
          <c:spPr>
            <a:ln w="5080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'Kestävät hakkuumahdollisuudet'!$A$2:$A$42</c:f>
              <c:strCache>
                <c:ptCount val="4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</c:strCache>
            </c:strRef>
          </c:cat>
          <c:val>
            <c:numRef>
              <c:f>'Kestävät hakkuumahdollisuudet'!$E$2:$E$42</c:f>
              <c:numCache>
                <c:formatCode>General</c:formatCode>
                <c:ptCount val="41"/>
                <c:pt idx="10" formatCode="#\ ##0.0">
                  <c:v>68</c:v>
                </c:pt>
                <c:pt idx="11" formatCode="#\ ##0.0">
                  <c:v>68</c:v>
                </c:pt>
                <c:pt idx="12" formatCode="#\ ##0.0">
                  <c:v>68</c:v>
                </c:pt>
                <c:pt idx="13" formatCode="#\ ##0.0">
                  <c:v>68</c:v>
                </c:pt>
                <c:pt idx="14" formatCode="#\ ##0.0">
                  <c:v>68</c:v>
                </c:pt>
                <c:pt idx="15" formatCode="#\ ##0.0">
                  <c:v>68</c:v>
                </c:pt>
                <c:pt idx="16" formatCode="#\ ##0.0">
                  <c:v>70</c:v>
                </c:pt>
                <c:pt idx="17" formatCode="#\ ##0.0">
                  <c:v>70</c:v>
                </c:pt>
                <c:pt idx="18" formatCode="#\ ##0.0">
                  <c:v>70</c:v>
                </c:pt>
                <c:pt idx="19" formatCode="#\ ##0.0">
                  <c:v>70</c:v>
                </c:pt>
                <c:pt idx="20" formatCode="#\ ##0.0">
                  <c:v>70</c:v>
                </c:pt>
                <c:pt idx="21" formatCode="#\ ##0.0">
                  <c:v>81</c:v>
                </c:pt>
                <c:pt idx="22" formatCode="#\ ##0.0">
                  <c:v>81</c:v>
                </c:pt>
                <c:pt idx="23" formatCode="#\ ##0.0">
                  <c:v>81</c:v>
                </c:pt>
                <c:pt idx="24" formatCode="#\ ##0.0">
                  <c:v>81</c:v>
                </c:pt>
                <c:pt idx="25" formatCode="#\ ##0.0">
                  <c:v>84.3</c:v>
                </c:pt>
                <c:pt idx="26" formatCode="#\ ##0.0">
                  <c:v>80.5</c:v>
                </c:pt>
                <c:pt idx="27" formatCode="#\ ##0.0">
                  <c:v>80.5</c:v>
                </c:pt>
                <c:pt idx="28" formatCode="#\ ##0.0">
                  <c:v>80.5</c:v>
                </c:pt>
                <c:pt idx="29" formatCode="#,##0.00">
                  <c:v>79.781999999999996</c:v>
                </c:pt>
                <c:pt idx="30" formatCode="#,##0.00">
                  <c:v>79.781999999999996</c:v>
                </c:pt>
                <c:pt idx="31" formatCode="#,##0.00">
                  <c:v>79.781999999999996</c:v>
                </c:pt>
                <c:pt idx="32" formatCode="#,##0.00">
                  <c:v>79.781999999999996</c:v>
                </c:pt>
                <c:pt idx="33" formatCode="#,##0.00">
                  <c:v>79.781999999999996</c:v>
                </c:pt>
                <c:pt idx="34" formatCode="#,##0.00">
                  <c:v>79.781999999999996</c:v>
                </c:pt>
                <c:pt idx="35" formatCode="#,##0.00">
                  <c:v>79.781999999999996</c:v>
                </c:pt>
                <c:pt idx="36" formatCode="#,##0.00">
                  <c:v>79.781999999999996</c:v>
                </c:pt>
                <c:pt idx="37" formatCode="#,##0.00">
                  <c:v>79.781999999999996</c:v>
                </c:pt>
                <c:pt idx="38" formatCode="#,##0.00">
                  <c:v>79.781999999999996</c:v>
                </c:pt>
                <c:pt idx="39" formatCode="#,##0.00">
                  <c:v>87.147000000000006</c:v>
                </c:pt>
                <c:pt idx="40" formatCode="#,##0.00">
                  <c:v>87.147000000000006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741-4D68-B298-677B224216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8403680"/>
        <c:axId val="38385920"/>
      </c:lineChart>
      <c:catAx>
        <c:axId val="38403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2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8385920"/>
        <c:crosses val="autoZero"/>
        <c:auto val="1"/>
        <c:lblAlgn val="ctr"/>
        <c:lblOffset val="100"/>
        <c:tickLblSkip val="2"/>
        <c:noMultiLvlLbl val="0"/>
      </c:catAx>
      <c:valAx>
        <c:axId val="383859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8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 sz="1800" b="0" i="0" u="none" strike="noStrike" kern="1200" baseline="0" dirty="0">
                    <a:solidFill>
                      <a:schemeClr val="accent6"/>
                    </a:solidFill>
                  </a:rPr>
                  <a:t>milj. </a:t>
                </a:r>
                <a:r>
                  <a:rPr lang="en-US" sz="1800" b="0" i="0" u="none" strike="noStrike" kern="1200" baseline="0" dirty="0">
                    <a:solidFill>
                      <a:schemeClr val="accent6"/>
                    </a:solidFill>
                  </a:rPr>
                  <a:t>m³</a:t>
                </a:r>
                <a:endParaRPr lang="fi-FI" sz="1800" b="0" i="0" u="none" strike="noStrike" kern="1200" baseline="0" dirty="0">
                  <a:solidFill>
                    <a:schemeClr val="accent6"/>
                  </a:solidFill>
                </a:endParaRPr>
              </a:p>
            </c:rich>
          </c:tx>
          <c:layout>
            <c:manualLayout>
              <c:xMode val="edge"/>
              <c:yMode val="edge"/>
              <c:x val="0"/>
              <c:y val="1.7784030166852394E-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8403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0.70008</cdr:x>
      <cdr:y>0</cdr:y>
    </cdr:from>
    <cdr:to>
      <cdr:x>1</cdr:x>
      <cdr:y>0.23232</cdr:y>
    </cdr:to>
    <cdr:sp macro="" textlink="">
      <cdr:nvSpPr>
        <cdr:cNvPr id="2" name="Tekstiruutu 7">
          <a:extLst xmlns:a="http://schemas.openxmlformats.org/drawingml/2006/main">
            <a:ext uri="{FF2B5EF4-FFF2-40B4-BE49-F238E27FC236}">
              <a16:creationId xmlns:a16="http://schemas.microsoft.com/office/drawing/2014/main" id="{013E3F28-5D73-464C-954C-322F06A83350}"/>
            </a:ext>
          </a:extLst>
        </cdr:cNvPr>
        <cdr:cNvSpPr txBox="1"/>
      </cdr:nvSpPr>
      <cdr:spPr>
        <a:xfrm xmlns:a="http://schemas.openxmlformats.org/drawingml/2006/main">
          <a:off x="11223502" y="0"/>
          <a:ext cx="4808188" cy="156966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fi-FI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i-FI" sz="2400" dirty="0">
              <a:solidFill>
                <a:schemeClr val="accent6"/>
              </a:solidFill>
            </a:rPr>
            <a:t>Suomen maapinta-alasta 86 % on metsätalousmaata, johon kuuluvat metsä-, </a:t>
          </a:r>
          <a:r>
            <a:rPr lang="fi-FI" sz="2400" dirty="0" err="1">
              <a:solidFill>
                <a:schemeClr val="accent6"/>
              </a:solidFill>
            </a:rPr>
            <a:t>kitu</a:t>
          </a:r>
          <a:r>
            <a:rPr lang="fi-FI" sz="2400" dirty="0">
              <a:solidFill>
                <a:schemeClr val="accent6"/>
              </a:solidFill>
            </a:rPr>
            <a:t>- ja joutomaat sekä metsätiet, varastot ym.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0.74218</cdr:x>
      <cdr:y>0.15389</cdr:y>
    </cdr:from>
    <cdr:to>
      <cdr:x>0.90983</cdr:x>
      <cdr:y>0.24202</cdr:y>
    </cdr:to>
    <cdr:sp macro="" textlink="">
      <cdr:nvSpPr>
        <cdr:cNvPr id="4" name="Tekstiruutu 1">
          <a:extLst xmlns:a="http://schemas.openxmlformats.org/drawingml/2006/main">
            <a:ext uri="{FF2B5EF4-FFF2-40B4-BE49-F238E27FC236}">
              <a16:creationId xmlns:a16="http://schemas.microsoft.com/office/drawing/2014/main" id="{86735D89-4B3D-8D77-8509-28981FA267FA}"/>
            </a:ext>
          </a:extLst>
        </cdr:cNvPr>
        <cdr:cNvSpPr txBox="1"/>
      </cdr:nvSpPr>
      <cdr:spPr>
        <a:xfrm xmlns:a="http://schemas.openxmlformats.org/drawingml/2006/main">
          <a:off x="11898467" y="1035275"/>
          <a:ext cx="2687712" cy="5928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i-FI" sz="2000" dirty="0">
              <a:solidFill>
                <a:schemeClr val="accent1">
                  <a:lumMod val="75000"/>
                </a:schemeClr>
              </a:solidFill>
            </a:rPr>
            <a:t>Metsien kasvu</a:t>
          </a:r>
        </a:p>
      </cdr:txBody>
    </cdr:sp>
  </cdr:relSizeAnchor>
  <cdr:relSizeAnchor xmlns:cdr="http://schemas.openxmlformats.org/drawingml/2006/chartDrawing">
    <cdr:from>
      <cdr:x>0.66477</cdr:x>
      <cdr:y>0.29245</cdr:y>
    </cdr:from>
    <cdr:to>
      <cdr:x>1</cdr:x>
      <cdr:y>0.364</cdr:y>
    </cdr:to>
    <cdr:sp macro="" textlink="">
      <cdr:nvSpPr>
        <cdr:cNvPr id="5" name="Tekstiruutu 1">
          <a:extLst xmlns:a="http://schemas.openxmlformats.org/drawingml/2006/main">
            <a:ext uri="{FF2B5EF4-FFF2-40B4-BE49-F238E27FC236}">
              <a16:creationId xmlns:a16="http://schemas.microsoft.com/office/drawing/2014/main" id="{BA2393A5-6669-AE2E-3014-397F3FE30760}"/>
            </a:ext>
          </a:extLst>
        </cdr:cNvPr>
        <cdr:cNvSpPr txBox="1"/>
      </cdr:nvSpPr>
      <cdr:spPr>
        <a:xfrm xmlns:a="http://schemas.openxmlformats.org/drawingml/2006/main">
          <a:off x="10657442" y="1967438"/>
          <a:ext cx="5374246" cy="4813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i-FI" sz="2000" dirty="0">
              <a:solidFill>
                <a:srgbClr val="0070C0"/>
              </a:solidFill>
            </a:rPr>
            <a:t>Kestävät hakkuumahdollisuudet</a:t>
          </a:r>
        </a:p>
      </cdr:txBody>
    </cdr:sp>
  </cdr:relSizeAnchor>
  <cdr:relSizeAnchor xmlns:cdr="http://schemas.openxmlformats.org/drawingml/2006/chartDrawing">
    <cdr:from>
      <cdr:x>0.52983</cdr:x>
      <cdr:y>0.36748</cdr:y>
    </cdr:from>
    <cdr:to>
      <cdr:x>0.69262</cdr:x>
      <cdr:y>0.41748</cdr:y>
    </cdr:to>
    <cdr:sp macro="" textlink="">
      <cdr:nvSpPr>
        <cdr:cNvPr id="6" name="Tekstiruutu 1">
          <a:extLst xmlns:a="http://schemas.openxmlformats.org/drawingml/2006/main">
            <a:ext uri="{FF2B5EF4-FFF2-40B4-BE49-F238E27FC236}">
              <a16:creationId xmlns:a16="http://schemas.microsoft.com/office/drawing/2014/main" id="{FDDFD614-FE26-8236-A61B-09FED7AD9790}"/>
            </a:ext>
          </a:extLst>
        </cdr:cNvPr>
        <cdr:cNvSpPr txBox="1"/>
      </cdr:nvSpPr>
      <cdr:spPr>
        <a:xfrm xmlns:a="http://schemas.openxmlformats.org/drawingml/2006/main">
          <a:off x="8494150" y="2472193"/>
          <a:ext cx="2609799" cy="3363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i-FI" sz="2000" dirty="0">
              <a:solidFill>
                <a:schemeClr val="accent3"/>
              </a:solidFill>
            </a:rPr>
            <a:t>Teollisuuspuun käyttö</a:t>
          </a:r>
        </a:p>
      </cdr:txBody>
    </cdr:sp>
  </cdr:relSizeAnchor>
  <cdr:relSizeAnchor xmlns:cdr="http://schemas.openxmlformats.org/drawingml/2006/chartDrawing">
    <cdr:from>
      <cdr:x>0.51781</cdr:x>
      <cdr:y>0.53537</cdr:y>
    </cdr:from>
    <cdr:to>
      <cdr:x>0.68905</cdr:x>
      <cdr:y>0.60702</cdr:y>
    </cdr:to>
    <cdr:sp macro="" textlink="">
      <cdr:nvSpPr>
        <cdr:cNvPr id="7" name="Tekstiruutu 1">
          <a:extLst xmlns:a="http://schemas.openxmlformats.org/drawingml/2006/main">
            <a:ext uri="{FF2B5EF4-FFF2-40B4-BE49-F238E27FC236}">
              <a16:creationId xmlns:a16="http://schemas.microsoft.com/office/drawing/2014/main" id="{A74A0FAD-746F-1A6F-2C6A-0D84D16E479C}"/>
            </a:ext>
          </a:extLst>
        </cdr:cNvPr>
        <cdr:cNvSpPr txBox="1"/>
      </cdr:nvSpPr>
      <cdr:spPr>
        <a:xfrm xmlns:a="http://schemas.openxmlformats.org/drawingml/2006/main">
          <a:off x="8301331" y="3601655"/>
          <a:ext cx="2745267" cy="4820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i-FI" sz="2000" dirty="0">
              <a:solidFill>
                <a:schemeClr val="accent6"/>
              </a:solidFill>
            </a:rPr>
            <a:t>Kotimaisen puun käyttö</a:t>
          </a:r>
        </a:p>
      </cdr:txBody>
    </cdr:sp>
  </cdr:relSizeAnchor>
  <cdr:relSizeAnchor xmlns:cdr="http://schemas.openxmlformats.org/drawingml/2006/chartDrawing">
    <cdr:from>
      <cdr:x>0.86265</cdr:x>
      <cdr:y>0.45161</cdr:y>
    </cdr:from>
    <cdr:to>
      <cdr:x>0.9864</cdr:x>
      <cdr:y>0.52591</cdr:y>
    </cdr:to>
    <cdr:sp macro="" textlink="">
      <cdr:nvSpPr>
        <cdr:cNvPr id="8" name="Tekstiruutu 1">
          <a:extLst xmlns:a="http://schemas.openxmlformats.org/drawingml/2006/main">
            <a:ext uri="{FF2B5EF4-FFF2-40B4-BE49-F238E27FC236}">
              <a16:creationId xmlns:a16="http://schemas.microsoft.com/office/drawing/2014/main" id="{8928B32D-CE19-2DE9-1597-1F5371A1763A}"/>
            </a:ext>
          </a:extLst>
        </cdr:cNvPr>
        <cdr:cNvSpPr txBox="1"/>
      </cdr:nvSpPr>
      <cdr:spPr>
        <a:xfrm xmlns:a="http://schemas.openxmlformats.org/drawingml/2006/main">
          <a:off x="13829723" y="3038128"/>
          <a:ext cx="1983922" cy="4998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i-FI" sz="2000" dirty="0">
              <a:solidFill>
                <a:schemeClr val="tx1"/>
              </a:solidFill>
            </a:rPr>
            <a:t>Tuontipuun käyttö</a:t>
          </a:r>
        </a:p>
      </cdr:txBody>
    </cdr:sp>
  </cdr:relSizeAnchor>
  <cdr:relSizeAnchor xmlns:cdr="http://schemas.openxmlformats.org/drawingml/2006/chartDrawing">
    <cdr:from>
      <cdr:x>0.8455</cdr:x>
      <cdr:y>0.4668</cdr:y>
    </cdr:from>
    <cdr:to>
      <cdr:x>0.86448</cdr:x>
      <cdr:y>0.49353</cdr:y>
    </cdr:to>
    <cdr:sp macro="" textlink="">
      <cdr:nvSpPr>
        <cdr:cNvPr id="9" name="Oikea aaltosulje 8">
          <a:extLst xmlns:a="http://schemas.openxmlformats.org/drawingml/2006/main">
            <a:ext uri="{FF2B5EF4-FFF2-40B4-BE49-F238E27FC236}">
              <a16:creationId xmlns:a16="http://schemas.microsoft.com/office/drawing/2014/main" id="{D136E8C6-73BA-F323-733F-1B7AAFC80445}"/>
            </a:ext>
          </a:extLst>
        </cdr:cNvPr>
        <cdr:cNvSpPr/>
      </cdr:nvSpPr>
      <cdr:spPr>
        <a:xfrm xmlns:a="http://schemas.openxmlformats.org/drawingml/2006/main">
          <a:off x="13554752" y="3140326"/>
          <a:ext cx="304281" cy="179823"/>
        </a:xfrm>
        <a:prstGeom xmlns:a="http://schemas.openxmlformats.org/drawingml/2006/main" prst="rightBrace">
          <a:avLst>
            <a:gd name="adj1" fmla="val 0"/>
            <a:gd name="adj2" fmla="val 54212"/>
          </a:avLst>
        </a:prstGeom>
        <a:ln xmlns:a="http://schemas.openxmlformats.org/drawingml/2006/main" w="25400" cap="rnd">
          <a:solidFill>
            <a:schemeClr val="tx1">
              <a:lumMod val="65000"/>
              <a:lumOff val="3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fi-FI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A4E66F-9007-4FB1-A1A7-5061B286CA37}" type="datetimeFigureOut">
              <a:rPr lang="fi-FI"/>
              <a:t>23.10.2025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30238" y="1143000"/>
            <a:ext cx="55975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D86D83-CF6F-4FE2-B173-836B8F1A6294}" type="slidenum">
              <a:rPr lang="fi-FI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31938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1pPr>
    <a:lvl2pPr marL="680817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2pPr>
    <a:lvl3pPr marL="1361633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3pPr>
    <a:lvl4pPr marL="2042450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4pPr>
    <a:lvl5pPr marL="2723266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5pPr>
    <a:lvl6pPr marL="3404083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6pPr>
    <a:lvl7pPr marL="4084899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7pPr>
    <a:lvl8pPr marL="4765716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8pPr>
    <a:lvl9pPr marL="5446532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065D5B-E391-4540-B1D3-B24AC8736C35}" type="slidenum">
              <a:rPr lang="fi-FI" smtClean="0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54987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in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in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in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bin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bin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bin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leht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kulmio 8">
            <a:extLst>
              <a:ext uri="{FF2B5EF4-FFF2-40B4-BE49-F238E27FC236}">
                <a16:creationId xmlns:a16="http://schemas.microsoft.com/office/drawing/2014/main" id="{0FBF4DA7-C88C-4822-752F-878DB331DF55}"/>
              </a:ext>
            </a:extLst>
          </p:cNvPr>
          <p:cNvSpPr/>
          <p:nvPr userDrawn="1"/>
        </p:nvSpPr>
        <p:spPr>
          <a:xfrm>
            <a:off x="-1" y="0"/>
            <a:ext cx="18288000" cy="10080625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70000"/>
                </a:srgbClr>
              </a:gs>
              <a:gs pos="100000">
                <a:schemeClr val="tx1">
                  <a:lumMod val="95000"/>
                  <a:lumOff val="5000"/>
                  <a:alpha val="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2" name="Kuva 11" descr="Kuva, joka sisältää kohteen Fontti, Grafiikka, graafinen suunnittelu, logo&#10;&#10;Tekoälyllä luotu sisältö voi olla virheellistä.">
            <a:extLst>
              <a:ext uri="{FF2B5EF4-FFF2-40B4-BE49-F238E27FC236}">
                <a16:creationId xmlns:a16="http://schemas.microsoft.com/office/drawing/2014/main" id="{1BB11F35-836F-0852-BFB6-9A7E3EF37C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77" y="576263"/>
            <a:ext cx="3876675" cy="647700"/>
          </a:xfrm>
          <a:prstGeom prst="rect">
            <a:avLst/>
          </a:prstGeom>
        </p:spPr>
      </p:pic>
      <p:sp>
        <p:nvSpPr>
          <p:cNvPr id="13" name="Otsikko 12">
            <a:extLst>
              <a:ext uri="{FF2B5EF4-FFF2-40B4-BE49-F238E27FC236}">
                <a16:creationId xmlns:a16="http://schemas.microsoft.com/office/drawing/2014/main" id="{3E075EB9-4C0F-997E-7C18-942B28856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888" y="3762375"/>
            <a:ext cx="10758941" cy="18367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8" name="Tekstin paikkamerkki 17">
            <a:extLst>
              <a:ext uri="{FF2B5EF4-FFF2-40B4-BE49-F238E27FC236}">
                <a16:creationId xmlns:a16="http://schemas.microsoft.com/office/drawing/2014/main" id="{10D82B4A-82D4-0A6C-8CA3-37FCC3A6A3C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58888" y="3114675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  <p:sp>
        <p:nvSpPr>
          <p:cNvPr id="20" name="Tekstin paikkamerkki 17">
            <a:extLst>
              <a:ext uri="{FF2B5EF4-FFF2-40B4-BE49-F238E27FC236}">
                <a16:creationId xmlns:a16="http://schemas.microsoft.com/office/drawing/2014/main" id="{D08F38B9-2F0D-BE63-F8EE-DFE5E094650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58888" y="5599112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none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Tekijän nimi</a:t>
            </a:r>
            <a:endParaRPr lang="fi-FI"/>
          </a:p>
        </p:txBody>
      </p:sp>
      <p:sp>
        <p:nvSpPr>
          <p:cNvPr id="3" name="Tekstin paikkamerkki 17">
            <a:extLst>
              <a:ext uri="{FF2B5EF4-FFF2-40B4-BE49-F238E27FC236}">
                <a16:creationId xmlns:a16="http://schemas.microsoft.com/office/drawing/2014/main" id="{BB9E3C2A-FF07-E9D2-1C3F-B3F270EB3FF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8887" y="6246812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none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Päivämäärä</a:t>
            </a:r>
            <a:endParaRPr lang="fi-FI"/>
          </a:p>
        </p:txBody>
      </p:sp>
      <p:sp>
        <p:nvSpPr>
          <p:cNvPr id="24" name="Päivämäärän paikkamerkki 23">
            <a:extLst>
              <a:ext uri="{FF2B5EF4-FFF2-40B4-BE49-F238E27FC236}">
                <a16:creationId xmlns:a16="http://schemas.microsoft.com/office/drawing/2014/main" id="{0D5D5476-37C7-2E3B-65D4-569E6162BB6B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5777873" y="9213291"/>
            <a:ext cx="1251239" cy="436562"/>
          </a:xfrm>
        </p:spPr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26" name="Dian numeron paikkamerkki 25">
            <a:extLst>
              <a:ext uri="{FF2B5EF4-FFF2-40B4-BE49-F238E27FC236}">
                <a16:creationId xmlns:a16="http://schemas.microsoft.com/office/drawing/2014/main" id="{95106816-729E-5C8F-F8E2-812E486DF32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5284006" y="9213292"/>
            <a:ext cx="493867" cy="436561"/>
          </a:xfrm>
        </p:spPr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BDDED6F6-D3FA-7057-D0B4-D794BC16CAA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58887" y="9213291"/>
            <a:ext cx="5688012" cy="436360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84580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lysluette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äivämäärän paikkamerkki 27">
            <a:extLst>
              <a:ext uri="{FF2B5EF4-FFF2-40B4-BE49-F238E27FC236}">
                <a16:creationId xmlns:a16="http://schemas.microsoft.com/office/drawing/2014/main" id="{EC42734D-5205-6798-AF2A-B2EF56BDB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30" name="Dian numeron paikkamerkki 29">
            <a:extLst>
              <a:ext uri="{FF2B5EF4-FFF2-40B4-BE49-F238E27FC236}">
                <a16:creationId xmlns:a16="http://schemas.microsoft.com/office/drawing/2014/main" id="{6BC2CA2D-EDEA-0A06-03FA-B7714382B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33" name="Kuvan paikkamerkki 32">
            <a:extLst>
              <a:ext uri="{FF2B5EF4-FFF2-40B4-BE49-F238E27FC236}">
                <a16:creationId xmlns:a16="http://schemas.microsoft.com/office/drawing/2014/main" id="{67B26700-DC35-957E-B8E1-44D3B84979A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720172" y="1228724"/>
            <a:ext cx="7345453" cy="7591425"/>
          </a:xfrm>
          <a:prstGeom prst="round2DiagRect">
            <a:avLst>
              <a:gd name="adj1" fmla="val 1909"/>
              <a:gd name="adj2" fmla="val 2283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3" name="Otsikko 12">
            <a:extLst>
              <a:ext uri="{FF2B5EF4-FFF2-40B4-BE49-F238E27FC236}">
                <a16:creationId xmlns:a16="http://schemas.microsoft.com/office/drawing/2014/main" id="{DE8BFA6F-1704-F542-9AFB-F197C035AD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298" y="1228726"/>
            <a:ext cx="7886701" cy="1146922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Sisällysluettelo</a:t>
            </a:r>
            <a:endParaRPr lang="fi-FI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15B21FE-76A8-3AD7-90AE-04F7DB4C8A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55529" y="2384051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1</a:t>
            </a:r>
            <a:endParaRPr lang="fi-FI"/>
          </a:p>
        </p:txBody>
      </p:sp>
      <p:sp>
        <p:nvSpPr>
          <p:cNvPr id="4" name="Tekstin paikkamerkki 2">
            <a:extLst>
              <a:ext uri="{FF2B5EF4-FFF2-40B4-BE49-F238E27FC236}">
                <a16:creationId xmlns:a16="http://schemas.microsoft.com/office/drawing/2014/main" id="{06879379-485F-39D5-8E5B-FB68DE40973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35060" y="2384051"/>
            <a:ext cx="7308940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Lisää kohta tähän</a:t>
            </a:r>
            <a:endParaRPr lang="fi-FI"/>
          </a:p>
        </p:txBody>
      </p:sp>
      <p:sp>
        <p:nvSpPr>
          <p:cNvPr id="5" name="Tekstin paikkamerkki 2">
            <a:extLst>
              <a:ext uri="{FF2B5EF4-FFF2-40B4-BE49-F238E27FC236}">
                <a16:creationId xmlns:a16="http://schemas.microsoft.com/office/drawing/2014/main" id="{D2823A26-9B9C-E2D3-D135-A18450B1785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55529" y="3003665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2</a:t>
            </a:r>
            <a:endParaRPr lang="fi-FI"/>
          </a:p>
        </p:txBody>
      </p:sp>
      <p:sp>
        <p:nvSpPr>
          <p:cNvPr id="6" name="Tekstin paikkamerkki 2">
            <a:extLst>
              <a:ext uri="{FF2B5EF4-FFF2-40B4-BE49-F238E27FC236}">
                <a16:creationId xmlns:a16="http://schemas.microsoft.com/office/drawing/2014/main" id="{AFD4BF4D-7363-3049-D54E-054289E99C8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55529" y="3623279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3</a:t>
            </a:r>
            <a:endParaRPr lang="fi-FI"/>
          </a:p>
        </p:txBody>
      </p:sp>
      <p:sp>
        <p:nvSpPr>
          <p:cNvPr id="7" name="Tekstin paikkamerkki 2">
            <a:extLst>
              <a:ext uri="{FF2B5EF4-FFF2-40B4-BE49-F238E27FC236}">
                <a16:creationId xmlns:a16="http://schemas.microsoft.com/office/drawing/2014/main" id="{9B1564AE-1C5C-EA46-7D79-6639DC99A3E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55529" y="4242893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4</a:t>
            </a:r>
            <a:endParaRPr lang="fi-FI"/>
          </a:p>
        </p:txBody>
      </p:sp>
      <p:sp>
        <p:nvSpPr>
          <p:cNvPr id="8" name="Tekstin paikkamerkki 2">
            <a:extLst>
              <a:ext uri="{FF2B5EF4-FFF2-40B4-BE49-F238E27FC236}">
                <a16:creationId xmlns:a16="http://schemas.microsoft.com/office/drawing/2014/main" id="{8FA61D56-DA2D-281A-35FA-07779995CA4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55529" y="4862507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5</a:t>
            </a:r>
            <a:endParaRPr lang="fi-FI"/>
          </a:p>
        </p:txBody>
      </p:sp>
      <p:sp>
        <p:nvSpPr>
          <p:cNvPr id="9" name="Tekstin paikkamerkki 2">
            <a:extLst>
              <a:ext uri="{FF2B5EF4-FFF2-40B4-BE49-F238E27FC236}">
                <a16:creationId xmlns:a16="http://schemas.microsoft.com/office/drawing/2014/main" id="{55DF7368-B58E-31B5-000D-B4104AEDC12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55529" y="5482121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6</a:t>
            </a:r>
            <a:endParaRPr lang="fi-FI"/>
          </a:p>
        </p:txBody>
      </p:sp>
      <p:sp>
        <p:nvSpPr>
          <p:cNvPr id="10" name="Tekstin paikkamerkki 2">
            <a:extLst>
              <a:ext uri="{FF2B5EF4-FFF2-40B4-BE49-F238E27FC236}">
                <a16:creationId xmlns:a16="http://schemas.microsoft.com/office/drawing/2014/main" id="{3B399A9D-6B1B-A8FA-3E53-3D24381E1C6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255529" y="6101735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7</a:t>
            </a:r>
            <a:endParaRPr lang="fi-FI"/>
          </a:p>
        </p:txBody>
      </p:sp>
      <p:sp>
        <p:nvSpPr>
          <p:cNvPr id="11" name="Tekstin paikkamerkki 2">
            <a:extLst>
              <a:ext uri="{FF2B5EF4-FFF2-40B4-BE49-F238E27FC236}">
                <a16:creationId xmlns:a16="http://schemas.microsoft.com/office/drawing/2014/main" id="{FF8226E8-CC7D-7A45-97DB-FE8BBE7AEB5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255529" y="6721349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8</a:t>
            </a:r>
            <a:endParaRPr lang="fi-FI"/>
          </a:p>
        </p:txBody>
      </p:sp>
      <p:sp>
        <p:nvSpPr>
          <p:cNvPr id="12" name="Tekstin paikkamerkki 2">
            <a:extLst>
              <a:ext uri="{FF2B5EF4-FFF2-40B4-BE49-F238E27FC236}">
                <a16:creationId xmlns:a16="http://schemas.microsoft.com/office/drawing/2014/main" id="{F6B363E0-A8DE-8F20-92CD-45AAFDC8CC7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255529" y="7340966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9</a:t>
            </a:r>
            <a:endParaRPr lang="fi-FI"/>
          </a:p>
        </p:txBody>
      </p:sp>
      <p:sp>
        <p:nvSpPr>
          <p:cNvPr id="15" name="Tekstin paikkamerkki 2">
            <a:extLst>
              <a:ext uri="{FF2B5EF4-FFF2-40B4-BE49-F238E27FC236}">
                <a16:creationId xmlns:a16="http://schemas.microsoft.com/office/drawing/2014/main" id="{767CD7DC-B65C-2439-4D73-6D9A15D98FC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835060" y="3003665"/>
            <a:ext cx="7308940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Lisää kohta tähän</a:t>
            </a:r>
            <a:endParaRPr lang="fi-FI"/>
          </a:p>
        </p:txBody>
      </p:sp>
      <p:sp>
        <p:nvSpPr>
          <p:cNvPr id="16" name="Tekstin paikkamerkki 2">
            <a:extLst>
              <a:ext uri="{FF2B5EF4-FFF2-40B4-BE49-F238E27FC236}">
                <a16:creationId xmlns:a16="http://schemas.microsoft.com/office/drawing/2014/main" id="{F5B32B5E-8F13-04BF-B71E-D9C555CDCA8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835060" y="3623279"/>
            <a:ext cx="7308939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Lisää kohta tähän</a:t>
            </a:r>
            <a:endParaRPr lang="fi-FI"/>
          </a:p>
        </p:txBody>
      </p:sp>
      <p:sp>
        <p:nvSpPr>
          <p:cNvPr id="17" name="Tekstin paikkamerkki 2">
            <a:extLst>
              <a:ext uri="{FF2B5EF4-FFF2-40B4-BE49-F238E27FC236}">
                <a16:creationId xmlns:a16="http://schemas.microsoft.com/office/drawing/2014/main" id="{B5A64145-1037-252C-0716-98D4CB9224A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835060" y="4242893"/>
            <a:ext cx="7308940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Lisää kohta tähän</a:t>
            </a:r>
            <a:endParaRPr lang="fi-FI"/>
          </a:p>
        </p:txBody>
      </p:sp>
      <p:sp>
        <p:nvSpPr>
          <p:cNvPr id="19" name="Tekstin paikkamerkki 2">
            <a:extLst>
              <a:ext uri="{FF2B5EF4-FFF2-40B4-BE49-F238E27FC236}">
                <a16:creationId xmlns:a16="http://schemas.microsoft.com/office/drawing/2014/main" id="{88D8B2B1-0B55-EB0D-3C25-EB501BF8A86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835060" y="4862507"/>
            <a:ext cx="7308940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Lisää kohta tähän</a:t>
            </a:r>
            <a:endParaRPr lang="fi-FI"/>
          </a:p>
        </p:txBody>
      </p:sp>
      <p:sp>
        <p:nvSpPr>
          <p:cNvPr id="20" name="Tekstin paikkamerkki 2">
            <a:extLst>
              <a:ext uri="{FF2B5EF4-FFF2-40B4-BE49-F238E27FC236}">
                <a16:creationId xmlns:a16="http://schemas.microsoft.com/office/drawing/2014/main" id="{195DF49C-297A-F7B8-75CF-CE372230CC3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835060" y="5482121"/>
            <a:ext cx="7308940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Lisää kohta tähän</a:t>
            </a:r>
            <a:endParaRPr lang="fi-FI"/>
          </a:p>
        </p:txBody>
      </p:sp>
      <p:sp>
        <p:nvSpPr>
          <p:cNvPr id="21" name="Tekstin paikkamerkki 2">
            <a:extLst>
              <a:ext uri="{FF2B5EF4-FFF2-40B4-BE49-F238E27FC236}">
                <a16:creationId xmlns:a16="http://schemas.microsoft.com/office/drawing/2014/main" id="{A05B7C35-312F-FA5E-15AD-B0AC8CAD414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835060" y="6101735"/>
            <a:ext cx="7308940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Lisää kohta tähän</a:t>
            </a:r>
            <a:endParaRPr lang="fi-FI"/>
          </a:p>
        </p:txBody>
      </p:sp>
      <p:sp>
        <p:nvSpPr>
          <p:cNvPr id="22" name="Tekstin paikkamerkki 2">
            <a:extLst>
              <a:ext uri="{FF2B5EF4-FFF2-40B4-BE49-F238E27FC236}">
                <a16:creationId xmlns:a16="http://schemas.microsoft.com/office/drawing/2014/main" id="{8E8314C1-E8DA-A1FE-A364-E98F6568C86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835060" y="6721349"/>
            <a:ext cx="7308939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Lisää kohta tähän</a:t>
            </a:r>
            <a:endParaRPr lang="fi-FI"/>
          </a:p>
        </p:txBody>
      </p:sp>
      <p:sp>
        <p:nvSpPr>
          <p:cNvPr id="23" name="Tekstin paikkamerkki 2">
            <a:extLst>
              <a:ext uri="{FF2B5EF4-FFF2-40B4-BE49-F238E27FC236}">
                <a16:creationId xmlns:a16="http://schemas.microsoft.com/office/drawing/2014/main" id="{759C4194-7365-B5E5-65C8-A1FB7522208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835060" y="7340965"/>
            <a:ext cx="7308940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Lisää kohta tähän</a:t>
            </a:r>
            <a:endParaRPr lang="fi-FI"/>
          </a:p>
        </p:txBody>
      </p:sp>
      <p:sp>
        <p:nvSpPr>
          <p:cNvPr id="14" name="Tekstin paikkamerkki 13">
            <a:extLst>
              <a:ext uri="{FF2B5EF4-FFF2-40B4-BE49-F238E27FC236}">
                <a16:creationId xmlns:a16="http://schemas.microsoft.com/office/drawing/2014/main" id="{F6E8A96A-E8BE-EEE4-93DC-E79D481D825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25003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lehti (ei alaviitettä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kulmio 8">
            <a:extLst>
              <a:ext uri="{FF2B5EF4-FFF2-40B4-BE49-F238E27FC236}">
                <a16:creationId xmlns:a16="http://schemas.microsoft.com/office/drawing/2014/main" id="{0FBF4DA7-C88C-4822-752F-878DB331DF55}"/>
              </a:ext>
            </a:extLst>
          </p:cNvPr>
          <p:cNvSpPr/>
          <p:nvPr userDrawn="1"/>
        </p:nvSpPr>
        <p:spPr>
          <a:xfrm>
            <a:off x="-1" y="0"/>
            <a:ext cx="18288000" cy="10080625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70000"/>
                </a:srgbClr>
              </a:gs>
              <a:gs pos="100000">
                <a:schemeClr val="tx1">
                  <a:lumMod val="95000"/>
                  <a:lumOff val="5000"/>
                  <a:alpha val="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2" name="Kuva 11" descr="Kuva, joka sisältää kohteen Fontti, Grafiikka, graafinen suunnittelu, logo&#10;&#10;Tekoälyllä luotu sisältö voi olla virheellistä.">
            <a:extLst>
              <a:ext uri="{FF2B5EF4-FFF2-40B4-BE49-F238E27FC236}">
                <a16:creationId xmlns:a16="http://schemas.microsoft.com/office/drawing/2014/main" id="{1BB11F35-836F-0852-BFB6-9A7E3EF37C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77" y="576263"/>
            <a:ext cx="3876675" cy="647700"/>
          </a:xfrm>
          <a:prstGeom prst="rect">
            <a:avLst/>
          </a:prstGeom>
        </p:spPr>
      </p:pic>
      <p:sp>
        <p:nvSpPr>
          <p:cNvPr id="13" name="Otsikko 12">
            <a:extLst>
              <a:ext uri="{FF2B5EF4-FFF2-40B4-BE49-F238E27FC236}">
                <a16:creationId xmlns:a16="http://schemas.microsoft.com/office/drawing/2014/main" id="{3E075EB9-4C0F-997E-7C18-942B28856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888" y="3762375"/>
            <a:ext cx="10758941" cy="18367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8" name="Tekstin paikkamerkki 17">
            <a:extLst>
              <a:ext uri="{FF2B5EF4-FFF2-40B4-BE49-F238E27FC236}">
                <a16:creationId xmlns:a16="http://schemas.microsoft.com/office/drawing/2014/main" id="{10D82B4A-82D4-0A6C-8CA3-37FCC3A6A3C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58888" y="3114675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  <p:sp>
        <p:nvSpPr>
          <p:cNvPr id="20" name="Tekstin paikkamerkki 17">
            <a:extLst>
              <a:ext uri="{FF2B5EF4-FFF2-40B4-BE49-F238E27FC236}">
                <a16:creationId xmlns:a16="http://schemas.microsoft.com/office/drawing/2014/main" id="{D08F38B9-2F0D-BE63-F8EE-DFE5E094650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58888" y="5599112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none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Tekijän nimi</a:t>
            </a:r>
            <a:endParaRPr lang="fi-FI"/>
          </a:p>
        </p:txBody>
      </p:sp>
      <p:sp>
        <p:nvSpPr>
          <p:cNvPr id="3" name="Tekstin paikkamerkki 17">
            <a:extLst>
              <a:ext uri="{FF2B5EF4-FFF2-40B4-BE49-F238E27FC236}">
                <a16:creationId xmlns:a16="http://schemas.microsoft.com/office/drawing/2014/main" id="{BB9E3C2A-FF07-E9D2-1C3F-B3F270EB3FF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8887" y="6246812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none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Päivämäärä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95284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di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5">
            <a:extLst>
              <a:ext uri="{FF2B5EF4-FFF2-40B4-BE49-F238E27FC236}">
                <a16:creationId xmlns:a16="http://schemas.microsoft.com/office/drawing/2014/main" id="{CF568B29-DF1A-AD67-9DF0-E3CD8AE3EE16}"/>
              </a:ext>
            </a:extLst>
          </p:cNvPr>
          <p:cNvSpPr/>
          <p:nvPr userDrawn="1"/>
        </p:nvSpPr>
        <p:spPr>
          <a:xfrm>
            <a:off x="0" y="0"/>
            <a:ext cx="18288000" cy="10080625"/>
          </a:xfrm>
          <a:prstGeom prst="rect">
            <a:avLst/>
          </a:prstGeom>
          <a:solidFill>
            <a:srgbClr val="000000">
              <a:alpha val="5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7" name="Kuva 6" descr="Kuva, joka sisältää kohteen Fontti, Grafiikka, graafinen suunnittelu, logo&#10;&#10;Tekoälyllä luotu sisältö voi olla virheellistä.">
            <a:extLst>
              <a:ext uri="{FF2B5EF4-FFF2-40B4-BE49-F238E27FC236}">
                <a16:creationId xmlns:a16="http://schemas.microsoft.com/office/drawing/2014/main" id="{58E7C099-17E5-34FA-1942-4964333D06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77" y="576263"/>
            <a:ext cx="3876675" cy="647700"/>
          </a:xfrm>
          <a:prstGeom prst="rect">
            <a:avLst/>
          </a:prstGeom>
        </p:spPr>
      </p:pic>
      <p:sp>
        <p:nvSpPr>
          <p:cNvPr id="9" name="Otsikko 8">
            <a:extLst>
              <a:ext uri="{FF2B5EF4-FFF2-40B4-BE49-F238E27FC236}">
                <a16:creationId xmlns:a16="http://schemas.microsoft.com/office/drawing/2014/main" id="{2B368511-319A-B3D8-33FE-6156E636EB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299" y="4391130"/>
            <a:ext cx="15808325" cy="1119518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väliotsikko</a:t>
            </a:r>
            <a:endParaRPr lang="fi-FI"/>
          </a:p>
        </p:txBody>
      </p:sp>
      <p:sp>
        <p:nvSpPr>
          <p:cNvPr id="10" name="Tekstin paikkamerkki 17">
            <a:extLst>
              <a:ext uri="{FF2B5EF4-FFF2-40B4-BE49-F238E27FC236}">
                <a16:creationId xmlns:a16="http://schemas.microsoft.com/office/drawing/2014/main" id="{9F006EF6-B1A1-0958-7190-7A499852BB6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18905" y="3743430"/>
            <a:ext cx="7885112" cy="647700"/>
          </a:xfrm>
        </p:spPr>
        <p:txBody>
          <a:bodyPr>
            <a:normAutofit/>
          </a:bodyPr>
          <a:lstStyle>
            <a:lvl1pPr marL="0" indent="0" algn="ctr">
              <a:buNone/>
              <a:defRPr sz="2100" cap="all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Teksti tähän</a:t>
            </a:r>
            <a:endParaRPr lang="fi-FI"/>
          </a:p>
        </p:txBody>
      </p:sp>
      <p:sp>
        <p:nvSpPr>
          <p:cNvPr id="11" name="Tekstin paikkamerkki 17">
            <a:extLst>
              <a:ext uri="{FF2B5EF4-FFF2-40B4-BE49-F238E27FC236}">
                <a16:creationId xmlns:a16="http://schemas.microsoft.com/office/drawing/2014/main" id="{EB9FD1E6-047C-99CB-B0B3-5927A6C559B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31456" y="5586891"/>
            <a:ext cx="8625088" cy="647700"/>
          </a:xfrm>
        </p:spPr>
        <p:txBody>
          <a:bodyPr>
            <a:normAutofit/>
          </a:bodyPr>
          <a:lstStyle>
            <a:lvl1pPr marL="0" indent="0" algn="ctr">
              <a:buNone/>
              <a:defRPr sz="2100" cap="none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Lisää tekstiä tähän</a:t>
            </a:r>
            <a:endParaRPr lang="fi-FI"/>
          </a:p>
        </p:txBody>
      </p:sp>
      <p:sp>
        <p:nvSpPr>
          <p:cNvPr id="12" name="Tekstin paikkamerkki 17">
            <a:extLst>
              <a:ext uri="{FF2B5EF4-FFF2-40B4-BE49-F238E27FC236}">
                <a16:creationId xmlns:a16="http://schemas.microsoft.com/office/drawing/2014/main" id="{A695C4F3-2246-A727-BD02-C13B1333ABB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2544" y="9111614"/>
            <a:ext cx="3155671" cy="573226"/>
          </a:xfrm>
        </p:spPr>
        <p:txBody>
          <a:bodyPr>
            <a:normAutofit/>
          </a:bodyPr>
          <a:lstStyle>
            <a:lvl1pPr marL="0" indent="0">
              <a:buNone/>
              <a:defRPr sz="1600" cap="none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Tekijän nimi</a:t>
            </a:r>
            <a:endParaRPr lang="fi-FI"/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360D250F-74C3-C36B-4E9A-338A3208B3D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7297194" y="9173846"/>
            <a:ext cx="493867" cy="436561"/>
          </a:xfrm>
        </p:spPr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6" name="Päivämäärän paikkamerkki 27">
            <a:extLst>
              <a:ext uri="{FF2B5EF4-FFF2-40B4-BE49-F238E27FC236}">
                <a16:creationId xmlns:a16="http://schemas.microsoft.com/office/drawing/2014/main" id="{8F620FD5-3303-3BF2-DFFA-76810557616B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3558215" y="9111614"/>
            <a:ext cx="1430468" cy="573226"/>
          </a:xfrm>
        </p:spPr>
        <p:txBody>
          <a:bodyPr/>
          <a:lstStyle>
            <a:lvl1pPr algn="l">
              <a:defRPr sz="1600"/>
            </a:lvl1pPr>
          </a:lstStyle>
          <a:p>
            <a:r>
              <a:rPr lang="fi-FI" dirty="0"/>
              <a:t>20.10.2025</a:t>
            </a:r>
          </a:p>
        </p:txBody>
      </p:sp>
      <p:sp>
        <p:nvSpPr>
          <p:cNvPr id="3" name="Tekstin paikkamerkki 3">
            <a:extLst>
              <a:ext uri="{FF2B5EF4-FFF2-40B4-BE49-F238E27FC236}">
                <a16:creationId xmlns:a16="http://schemas.microsoft.com/office/drawing/2014/main" id="{1FE16DB2-58F7-2F91-8F7D-ED6BCCDA6E0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609182" y="9173846"/>
            <a:ext cx="5688012" cy="436360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algn="r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667035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C7FC0D9-5EEC-2757-9C74-CF9C221754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299" y="4454463"/>
            <a:ext cx="15808325" cy="1171698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 dirty="0"/>
              <a:t>Lisää otsikko tähän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82D727DB-B2CC-45B6-43E9-B9325AD91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F056F88-D03D-3E73-BD11-0E8BF8343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ACD465DC-C3EF-99C8-6D95-06FF3B95788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01444" y="3806763"/>
            <a:ext cx="7885112" cy="647700"/>
          </a:xfrm>
        </p:spPr>
        <p:txBody>
          <a:bodyPr>
            <a:normAutofit/>
          </a:bodyPr>
          <a:lstStyle>
            <a:lvl1pPr marL="0" indent="0" algn="ctr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Teksti tähän</a:t>
            </a:r>
            <a:endParaRPr lang="fi-FI"/>
          </a:p>
        </p:txBody>
      </p:sp>
      <p:sp>
        <p:nvSpPr>
          <p:cNvPr id="7" name="Tekstin paikkamerkki 17">
            <a:extLst>
              <a:ext uri="{FF2B5EF4-FFF2-40B4-BE49-F238E27FC236}">
                <a16:creationId xmlns:a16="http://schemas.microsoft.com/office/drawing/2014/main" id="{8B5A8969-D59E-D982-A804-E85F1299A7C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31456" y="5636217"/>
            <a:ext cx="8625088" cy="647700"/>
          </a:xfrm>
        </p:spPr>
        <p:txBody>
          <a:bodyPr>
            <a:normAutofit/>
          </a:bodyPr>
          <a:lstStyle>
            <a:lvl1pPr marL="0" indent="0" algn="ctr">
              <a:buNone/>
              <a:defRPr sz="2100" cap="none"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Lisää tekstiä tähän</a:t>
            </a:r>
            <a:endParaRPr lang="fi-FI"/>
          </a:p>
        </p:txBody>
      </p:sp>
      <p:sp>
        <p:nvSpPr>
          <p:cNvPr id="8" name="Tekstin paikkamerkki 13">
            <a:extLst>
              <a:ext uri="{FF2B5EF4-FFF2-40B4-BE49-F238E27FC236}">
                <a16:creationId xmlns:a16="http://schemas.microsoft.com/office/drawing/2014/main" id="{1D8114A8-45D8-A86A-0AF6-61D846D8E74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032651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 nostoa nume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650" y="1223962"/>
            <a:ext cx="13220700" cy="1836737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B4DBDF0-463F-4A50-749E-6B8AD87CCE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33650" y="3060699"/>
            <a:ext cx="13220700" cy="1264558"/>
          </a:xfrm>
        </p:spPr>
        <p:txBody>
          <a:bodyPr/>
          <a:lstStyle>
            <a:lvl1pPr marL="0" indent="0" algn="ctr">
              <a:buNone/>
              <a:defRPr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tekstisisältö tähän</a:t>
            </a:r>
            <a:endParaRPr lang="fi-FI"/>
          </a:p>
        </p:txBody>
      </p:sp>
      <p:sp>
        <p:nvSpPr>
          <p:cNvPr id="13" name="Ellipsi 12">
            <a:extLst>
              <a:ext uri="{FF2B5EF4-FFF2-40B4-BE49-F238E27FC236}">
                <a16:creationId xmlns:a16="http://schemas.microsoft.com/office/drawing/2014/main" id="{9D70FE74-D3F7-818F-1221-B4165943E9FF}"/>
              </a:ext>
            </a:extLst>
          </p:cNvPr>
          <p:cNvSpPr/>
          <p:nvPr userDrawn="1"/>
        </p:nvSpPr>
        <p:spPr>
          <a:xfrm>
            <a:off x="2533650" y="444023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4B7994A5-A03A-48DF-A5D8-B133A4693F8F}"/>
              </a:ext>
            </a:extLst>
          </p:cNvPr>
          <p:cNvSpPr txBox="1"/>
          <p:nvPr userDrawn="1"/>
        </p:nvSpPr>
        <p:spPr>
          <a:xfrm>
            <a:off x="2815696" y="4653471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1</a:t>
            </a:r>
            <a:endParaRPr lang="fi-FI"/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382924" y="5357431"/>
            <a:ext cx="4092441" cy="619125"/>
          </a:xfrm>
        </p:spPr>
        <p:txBody>
          <a:bodyPr vert="horz" lIns="180000" tIns="180000" rIns="180000" bIns="180000" rtlCol="0">
            <a:noAutofit/>
          </a:bodyPr>
          <a:lstStyle>
            <a:lvl1pPr>
              <a:defRPr lang="fi-FI" sz="2400" b="1" dirty="0"/>
            </a:lvl1pPr>
          </a:lstStyle>
          <a:p>
            <a:pPr marL="0" lvl="0" indent="0">
              <a:buNone/>
            </a:pPr>
            <a:r>
              <a:rPr lang="fi-FI" dirty="0"/>
              <a:t>Lisää pikkuotsikko</a:t>
            </a:r>
            <a:endParaRPr lang="fi-FI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382923" y="5976556"/>
            <a:ext cx="4096872" cy="2403151"/>
          </a:xfrm>
        </p:spPr>
        <p:txBody>
          <a:bodyPr vert="horz" lIns="180000" tIns="0" rIns="180000" bIns="0" rtlCol="0">
            <a:noAutofit/>
          </a:bodyPr>
          <a:lstStyle>
            <a:lvl1pPr>
              <a:defRPr lang="fi-FI" sz="1800" b="0" dirty="0"/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fi-FI" dirty="0"/>
              <a:t>Lisää teksti</a:t>
            </a:r>
            <a:endParaRPr lang="fi-FI"/>
          </a:p>
        </p:txBody>
      </p:sp>
      <p:sp>
        <p:nvSpPr>
          <p:cNvPr id="26" name="Ellipsi 25">
            <a:extLst>
              <a:ext uri="{FF2B5EF4-FFF2-40B4-BE49-F238E27FC236}">
                <a16:creationId xmlns:a16="http://schemas.microsoft.com/office/drawing/2014/main" id="{D16147AC-0712-BB7C-8C22-1BB10579A0C8}"/>
              </a:ext>
            </a:extLst>
          </p:cNvPr>
          <p:cNvSpPr/>
          <p:nvPr userDrawn="1"/>
        </p:nvSpPr>
        <p:spPr>
          <a:xfrm>
            <a:off x="7227051" y="444023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7" name="Tekstiruutu 26">
            <a:extLst>
              <a:ext uri="{FF2B5EF4-FFF2-40B4-BE49-F238E27FC236}">
                <a16:creationId xmlns:a16="http://schemas.microsoft.com/office/drawing/2014/main" id="{EB9BAD66-A914-8486-17B2-9AB359E12AFA}"/>
              </a:ext>
            </a:extLst>
          </p:cNvPr>
          <p:cNvSpPr txBox="1"/>
          <p:nvPr userDrawn="1"/>
        </p:nvSpPr>
        <p:spPr>
          <a:xfrm>
            <a:off x="7518062" y="4635541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2</a:t>
            </a:r>
            <a:endParaRPr lang="fi-FI"/>
          </a:p>
        </p:txBody>
      </p:sp>
      <p:sp>
        <p:nvSpPr>
          <p:cNvPr id="28" name="Tekstin paikkamerkki 18">
            <a:extLst>
              <a:ext uri="{FF2B5EF4-FFF2-40B4-BE49-F238E27FC236}">
                <a16:creationId xmlns:a16="http://schemas.microsoft.com/office/drawing/2014/main" id="{A5243DF0-A68B-A9A1-A372-F54201B377A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085289" y="5389719"/>
            <a:ext cx="4092441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29" name="Tekstin paikkamerkki 18">
            <a:extLst>
              <a:ext uri="{FF2B5EF4-FFF2-40B4-BE49-F238E27FC236}">
                <a16:creationId xmlns:a16="http://schemas.microsoft.com/office/drawing/2014/main" id="{2852A83C-1DFE-0642-9674-5A9D7CAC097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085289" y="6039538"/>
            <a:ext cx="4101300" cy="2403151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1" name="Ellipsi 30">
            <a:extLst>
              <a:ext uri="{FF2B5EF4-FFF2-40B4-BE49-F238E27FC236}">
                <a16:creationId xmlns:a16="http://schemas.microsoft.com/office/drawing/2014/main" id="{4AF0E2E7-5B8E-8997-6592-E2C6E9D16C8F}"/>
              </a:ext>
            </a:extLst>
          </p:cNvPr>
          <p:cNvSpPr/>
          <p:nvPr userDrawn="1"/>
        </p:nvSpPr>
        <p:spPr>
          <a:xfrm>
            <a:off x="11792083" y="4439251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2" name="Tekstiruutu 31">
            <a:extLst>
              <a:ext uri="{FF2B5EF4-FFF2-40B4-BE49-F238E27FC236}">
                <a16:creationId xmlns:a16="http://schemas.microsoft.com/office/drawing/2014/main" id="{3986CA3B-9EEB-BE37-C1F9-04A481D0F56F}"/>
              </a:ext>
            </a:extLst>
          </p:cNvPr>
          <p:cNvSpPr txBox="1"/>
          <p:nvPr userDrawn="1"/>
        </p:nvSpPr>
        <p:spPr>
          <a:xfrm>
            <a:off x="12092059" y="465248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3</a:t>
            </a:r>
            <a:endParaRPr lang="fi-FI"/>
          </a:p>
        </p:txBody>
      </p:sp>
      <p:sp>
        <p:nvSpPr>
          <p:cNvPr id="33" name="Tekstin paikkamerkki 18">
            <a:extLst>
              <a:ext uri="{FF2B5EF4-FFF2-40B4-BE49-F238E27FC236}">
                <a16:creationId xmlns:a16="http://schemas.microsoft.com/office/drawing/2014/main" id="{B462B9E0-CA19-7600-92B9-161A64FFC76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1792083" y="5379789"/>
            <a:ext cx="4092441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34" name="Tekstin paikkamerkki 18">
            <a:extLst>
              <a:ext uri="{FF2B5EF4-FFF2-40B4-BE49-F238E27FC236}">
                <a16:creationId xmlns:a16="http://schemas.microsoft.com/office/drawing/2014/main" id="{6950363A-FCAE-6872-92DF-7DAF264AD81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792083" y="6039538"/>
            <a:ext cx="4092441" cy="2403151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" name="Tekstin paikkamerkki 13">
            <a:extLst>
              <a:ext uri="{FF2B5EF4-FFF2-40B4-BE49-F238E27FC236}">
                <a16:creationId xmlns:a16="http://schemas.microsoft.com/office/drawing/2014/main" id="{080EB96B-478A-8AE2-27F7-926F79D6942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399253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ljä nostoa nume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650" y="1223962"/>
            <a:ext cx="13220700" cy="1836737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B4DBDF0-463F-4A50-749E-6B8AD87CCE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33650" y="3060699"/>
            <a:ext cx="13220700" cy="1264558"/>
          </a:xfrm>
        </p:spPr>
        <p:txBody>
          <a:bodyPr/>
          <a:lstStyle>
            <a:lvl1pPr marL="0" indent="0" algn="ctr">
              <a:buNone/>
              <a:defRPr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tekstisisältö tähän</a:t>
            </a:r>
            <a:endParaRPr lang="fi-FI"/>
          </a:p>
        </p:txBody>
      </p:sp>
      <p:sp>
        <p:nvSpPr>
          <p:cNvPr id="13" name="Ellipsi 12">
            <a:extLst>
              <a:ext uri="{FF2B5EF4-FFF2-40B4-BE49-F238E27FC236}">
                <a16:creationId xmlns:a16="http://schemas.microsoft.com/office/drawing/2014/main" id="{9D70FE74-D3F7-818F-1221-B4165943E9FF}"/>
              </a:ext>
            </a:extLst>
          </p:cNvPr>
          <p:cNvSpPr/>
          <p:nvPr userDrawn="1"/>
        </p:nvSpPr>
        <p:spPr>
          <a:xfrm>
            <a:off x="1396976" y="444023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4B7994A5-A03A-48DF-A5D8-B133A4693F8F}"/>
              </a:ext>
            </a:extLst>
          </p:cNvPr>
          <p:cNvSpPr txBox="1"/>
          <p:nvPr userDrawn="1"/>
        </p:nvSpPr>
        <p:spPr>
          <a:xfrm>
            <a:off x="1679022" y="466243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1</a:t>
            </a:r>
            <a:endParaRPr lang="fi-FI"/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 userDrawn="1">
            <p:ph type="dt" sz="half" idx="14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260975" y="5357431"/>
            <a:ext cx="3318714" cy="619125"/>
          </a:xfrm>
        </p:spPr>
        <p:txBody>
          <a:bodyPr vert="horz" lIns="180000" tIns="180000" rIns="180000" bIns="180000" rtlCol="0">
            <a:noAutofit/>
          </a:bodyPr>
          <a:lstStyle>
            <a:lvl1pPr>
              <a:defRPr lang="fi-FI" sz="2400" b="1" dirty="0"/>
            </a:lvl1pPr>
          </a:lstStyle>
          <a:p>
            <a:pPr marL="0" lvl="0" indent="0">
              <a:buNone/>
            </a:pPr>
            <a:r>
              <a:rPr lang="fi-FI" dirty="0"/>
              <a:t>Lisää pikkuotsikko</a:t>
            </a:r>
            <a:endParaRPr lang="fi-FI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1260973" y="5976556"/>
            <a:ext cx="3318716" cy="2486126"/>
          </a:xfrm>
        </p:spPr>
        <p:txBody>
          <a:bodyPr vert="horz" lIns="180000" tIns="0" rIns="180000" bIns="0" rtlCol="0">
            <a:noAutofit/>
          </a:bodyPr>
          <a:lstStyle>
            <a:lvl1pPr>
              <a:defRPr lang="fi-FI" sz="1800" b="0" dirty="0"/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fi-FI" dirty="0"/>
              <a:t>Lisää teksti</a:t>
            </a:r>
            <a:endParaRPr lang="fi-FI"/>
          </a:p>
        </p:txBody>
      </p:sp>
      <p:sp>
        <p:nvSpPr>
          <p:cNvPr id="49" name="Ellipsi 48">
            <a:extLst>
              <a:ext uri="{FF2B5EF4-FFF2-40B4-BE49-F238E27FC236}">
                <a16:creationId xmlns:a16="http://schemas.microsoft.com/office/drawing/2014/main" id="{79A6325E-FB48-EED8-2F66-2394AB2799F4}"/>
              </a:ext>
            </a:extLst>
          </p:cNvPr>
          <p:cNvSpPr/>
          <p:nvPr userDrawn="1"/>
        </p:nvSpPr>
        <p:spPr>
          <a:xfrm>
            <a:off x="5558955" y="444023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0" name="Tekstiruutu 49">
            <a:extLst>
              <a:ext uri="{FF2B5EF4-FFF2-40B4-BE49-F238E27FC236}">
                <a16:creationId xmlns:a16="http://schemas.microsoft.com/office/drawing/2014/main" id="{9BD8B26A-BF5B-D7B3-603D-07DFE856805A}"/>
              </a:ext>
            </a:extLst>
          </p:cNvPr>
          <p:cNvSpPr txBox="1"/>
          <p:nvPr userDrawn="1"/>
        </p:nvSpPr>
        <p:spPr>
          <a:xfrm>
            <a:off x="5849966" y="464450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2</a:t>
            </a:r>
            <a:endParaRPr lang="fi-FI"/>
          </a:p>
        </p:txBody>
      </p:sp>
      <p:sp>
        <p:nvSpPr>
          <p:cNvPr id="53" name="Ellipsi 52">
            <a:extLst>
              <a:ext uri="{FF2B5EF4-FFF2-40B4-BE49-F238E27FC236}">
                <a16:creationId xmlns:a16="http://schemas.microsoft.com/office/drawing/2014/main" id="{0544D5FD-6361-3631-273F-34863E112A93}"/>
              </a:ext>
            </a:extLst>
          </p:cNvPr>
          <p:cNvSpPr/>
          <p:nvPr userDrawn="1"/>
        </p:nvSpPr>
        <p:spPr>
          <a:xfrm>
            <a:off x="9720934" y="444023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4" name="Tekstiruutu 53">
            <a:extLst>
              <a:ext uri="{FF2B5EF4-FFF2-40B4-BE49-F238E27FC236}">
                <a16:creationId xmlns:a16="http://schemas.microsoft.com/office/drawing/2014/main" id="{1A04BA3C-5B2B-EDB8-9C7C-FC484C8ECB1A}"/>
              </a:ext>
            </a:extLst>
          </p:cNvPr>
          <p:cNvSpPr txBox="1"/>
          <p:nvPr userDrawn="1"/>
        </p:nvSpPr>
        <p:spPr>
          <a:xfrm>
            <a:off x="10011945" y="464450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3</a:t>
            </a:r>
            <a:endParaRPr lang="fi-FI"/>
          </a:p>
        </p:txBody>
      </p:sp>
      <p:sp>
        <p:nvSpPr>
          <p:cNvPr id="57" name="Ellipsi 56">
            <a:extLst>
              <a:ext uri="{FF2B5EF4-FFF2-40B4-BE49-F238E27FC236}">
                <a16:creationId xmlns:a16="http://schemas.microsoft.com/office/drawing/2014/main" id="{4C41B4D9-0568-7F98-8AFB-4B386F757E97}"/>
              </a:ext>
            </a:extLst>
          </p:cNvPr>
          <p:cNvSpPr/>
          <p:nvPr userDrawn="1"/>
        </p:nvSpPr>
        <p:spPr>
          <a:xfrm>
            <a:off x="13898509" y="444023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8" name="Tekstiruutu 57">
            <a:extLst>
              <a:ext uri="{FF2B5EF4-FFF2-40B4-BE49-F238E27FC236}">
                <a16:creationId xmlns:a16="http://schemas.microsoft.com/office/drawing/2014/main" id="{0399FAB9-AA1D-095C-CDE6-C487C840DCBE}"/>
              </a:ext>
            </a:extLst>
          </p:cNvPr>
          <p:cNvSpPr txBox="1"/>
          <p:nvPr userDrawn="1"/>
        </p:nvSpPr>
        <p:spPr>
          <a:xfrm>
            <a:off x="14180555" y="464450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4</a:t>
            </a:r>
            <a:endParaRPr lang="fi-FI"/>
          </a:p>
        </p:txBody>
      </p:sp>
      <p:sp>
        <p:nvSpPr>
          <p:cNvPr id="59" name="Tekstin paikkamerkki 18">
            <a:extLst>
              <a:ext uri="{FF2B5EF4-FFF2-40B4-BE49-F238E27FC236}">
                <a16:creationId xmlns:a16="http://schemas.microsoft.com/office/drawing/2014/main" id="{CC609321-8B44-8FC7-7818-96A3642BECAA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5422954" y="5351707"/>
            <a:ext cx="3318714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60" name="Tekstin paikkamerkki 18">
            <a:extLst>
              <a:ext uri="{FF2B5EF4-FFF2-40B4-BE49-F238E27FC236}">
                <a16:creationId xmlns:a16="http://schemas.microsoft.com/office/drawing/2014/main" id="{87126F3C-6267-6DA6-C8E0-BBA8F0A391A9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5422952" y="5970832"/>
            <a:ext cx="3318716" cy="248612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61" name="Tekstin paikkamerkki 18">
            <a:extLst>
              <a:ext uri="{FF2B5EF4-FFF2-40B4-BE49-F238E27FC236}">
                <a16:creationId xmlns:a16="http://schemas.microsoft.com/office/drawing/2014/main" id="{F506BC36-8F90-69DE-EBEB-C395E1B65AFA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9584933" y="5351707"/>
            <a:ext cx="3318714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62" name="Tekstin paikkamerkki 18">
            <a:extLst>
              <a:ext uri="{FF2B5EF4-FFF2-40B4-BE49-F238E27FC236}">
                <a16:creationId xmlns:a16="http://schemas.microsoft.com/office/drawing/2014/main" id="{8567978E-FA2F-6011-7FBA-1211513292AE}"/>
              </a:ext>
            </a:extLst>
          </p:cNvPr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9584931" y="5970832"/>
            <a:ext cx="3318716" cy="248612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63" name="Tekstin paikkamerkki 18">
            <a:extLst>
              <a:ext uri="{FF2B5EF4-FFF2-40B4-BE49-F238E27FC236}">
                <a16:creationId xmlns:a16="http://schemas.microsoft.com/office/drawing/2014/main" id="{985BA221-75A5-3B53-51DA-2D6D9000C531}"/>
              </a:ext>
            </a:extLst>
          </p:cNvPr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13746911" y="5351707"/>
            <a:ext cx="3318714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64" name="Tekstin paikkamerkki 18">
            <a:extLst>
              <a:ext uri="{FF2B5EF4-FFF2-40B4-BE49-F238E27FC236}">
                <a16:creationId xmlns:a16="http://schemas.microsoft.com/office/drawing/2014/main" id="{C17BA4DE-21EA-CF1D-8338-939AF16D8B00}"/>
              </a:ext>
            </a:extLst>
          </p:cNvPr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13746909" y="5970832"/>
            <a:ext cx="3318716" cy="248612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" name="Tekstin paikkamerkki 13">
            <a:extLst>
              <a:ext uri="{FF2B5EF4-FFF2-40B4-BE49-F238E27FC236}">
                <a16:creationId xmlns:a16="http://schemas.microsoft.com/office/drawing/2014/main" id="{28897263-C6EF-E093-D461-003EAAADC28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979418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isi nostoa nume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650" y="1223962"/>
            <a:ext cx="13220700" cy="1836737"/>
          </a:xfrm>
        </p:spPr>
        <p:txBody>
          <a:bodyPr vert="horz" lIns="180000" tIns="180000" rIns="180000" bIns="180000" rtlCol="0" anchor="b" anchorCtr="0">
            <a:noAutofit/>
          </a:bodyPr>
          <a:lstStyle>
            <a:lvl1pPr>
              <a:defRPr lang="fi-FI" dirty="0"/>
            </a:lvl1pPr>
          </a:lstStyle>
          <a:p>
            <a:pPr lvl="0" algn="ctr"/>
            <a:r>
              <a:rPr lang="fi-FI"/>
              <a:t>Muokkaa ots. perustyyl. napsautt.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B4DBDF0-463F-4A50-749E-6B8AD87CCE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33650" y="3060699"/>
            <a:ext cx="13220700" cy="1264558"/>
          </a:xfrm>
        </p:spPr>
        <p:txBody>
          <a:bodyPr vert="horz" lIns="180000" tIns="180000" rIns="180000" bIns="180000" rtlCol="0">
            <a:normAutofit/>
          </a:bodyPr>
          <a:lstStyle>
            <a:lvl1pPr>
              <a:defRPr lang="fi-FI" dirty="0"/>
            </a:lvl1pPr>
          </a:lstStyle>
          <a:p>
            <a:pPr marL="0" lvl="0" indent="0" algn="ctr">
              <a:buNone/>
            </a:pPr>
            <a:r>
              <a:rPr lang="fi-FI" dirty="0"/>
              <a:t>Lisää tekstisisältö tähän</a:t>
            </a:r>
            <a:endParaRPr lang="fi-FI"/>
          </a:p>
        </p:txBody>
      </p:sp>
      <p:sp>
        <p:nvSpPr>
          <p:cNvPr id="13" name="Ellipsi 12">
            <a:extLst>
              <a:ext uri="{FF2B5EF4-FFF2-40B4-BE49-F238E27FC236}">
                <a16:creationId xmlns:a16="http://schemas.microsoft.com/office/drawing/2014/main" id="{9D70FE74-D3F7-818F-1221-B4165943E9FF}"/>
              </a:ext>
            </a:extLst>
          </p:cNvPr>
          <p:cNvSpPr/>
          <p:nvPr userDrawn="1"/>
        </p:nvSpPr>
        <p:spPr>
          <a:xfrm>
            <a:off x="1412633" y="4429682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4B7994A5-A03A-48DF-A5D8-B133A4693F8F}"/>
              </a:ext>
            </a:extLst>
          </p:cNvPr>
          <p:cNvSpPr txBox="1"/>
          <p:nvPr userDrawn="1"/>
        </p:nvSpPr>
        <p:spPr>
          <a:xfrm>
            <a:off x="1685714" y="4651882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1</a:t>
            </a:r>
            <a:endParaRPr lang="fi-FI"/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 userDrawn="1">
            <p:ph type="dt" sz="half" idx="14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258889" y="5344084"/>
            <a:ext cx="2609943" cy="817909"/>
          </a:xfrm>
        </p:spPr>
        <p:txBody>
          <a:bodyPr vert="horz" lIns="180000" tIns="180000" rIns="180000" bIns="180000" rtlCol="0">
            <a:noAutofit/>
          </a:bodyPr>
          <a:lstStyle>
            <a:lvl1pPr>
              <a:defRPr lang="fi-FI" sz="2000" b="1" dirty="0"/>
            </a:lvl1pPr>
          </a:lstStyle>
          <a:p>
            <a:pPr marL="0" lvl="0" indent="0">
              <a:buNone/>
            </a:pPr>
            <a:r>
              <a:rPr lang="fi-FI" dirty="0"/>
              <a:t>Lisää pikkuotsikko</a:t>
            </a:r>
            <a:endParaRPr lang="fi-FI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1258888" y="6161993"/>
            <a:ext cx="2609944" cy="2363442"/>
          </a:xfrm>
        </p:spPr>
        <p:txBody>
          <a:bodyPr vert="horz" lIns="180000" tIns="0" rIns="180000" bIns="0" rtlCol="0">
            <a:noAutofit/>
          </a:bodyPr>
          <a:lstStyle>
            <a:lvl1pPr>
              <a:defRPr lang="fi-FI" sz="1800" b="0" dirty="0"/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fi-FI" dirty="0"/>
              <a:t>Lisää teksti</a:t>
            </a:r>
            <a:endParaRPr lang="fi-FI"/>
          </a:p>
        </p:txBody>
      </p:sp>
      <p:sp>
        <p:nvSpPr>
          <p:cNvPr id="63" name="Ellipsi 62">
            <a:extLst>
              <a:ext uri="{FF2B5EF4-FFF2-40B4-BE49-F238E27FC236}">
                <a16:creationId xmlns:a16="http://schemas.microsoft.com/office/drawing/2014/main" id="{1528457D-5278-5393-A265-9A8032BD62BE}"/>
              </a:ext>
            </a:extLst>
          </p:cNvPr>
          <p:cNvSpPr/>
          <p:nvPr userDrawn="1"/>
        </p:nvSpPr>
        <p:spPr>
          <a:xfrm>
            <a:off x="4713988" y="4429682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4" name="Tekstiruutu 63">
            <a:extLst>
              <a:ext uri="{FF2B5EF4-FFF2-40B4-BE49-F238E27FC236}">
                <a16:creationId xmlns:a16="http://schemas.microsoft.com/office/drawing/2014/main" id="{85A9CCB0-EE4E-4B13-2C68-600149E92A6D}"/>
              </a:ext>
            </a:extLst>
          </p:cNvPr>
          <p:cNvSpPr txBox="1"/>
          <p:nvPr userDrawn="1"/>
        </p:nvSpPr>
        <p:spPr>
          <a:xfrm>
            <a:off x="5004999" y="4642917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2</a:t>
            </a:r>
            <a:endParaRPr lang="fi-FI"/>
          </a:p>
        </p:txBody>
      </p:sp>
      <p:sp>
        <p:nvSpPr>
          <p:cNvPr id="75" name="Ellipsi 74">
            <a:extLst>
              <a:ext uri="{FF2B5EF4-FFF2-40B4-BE49-F238E27FC236}">
                <a16:creationId xmlns:a16="http://schemas.microsoft.com/office/drawing/2014/main" id="{6BD80085-A2D7-5385-3432-6B34BD98FE3F}"/>
              </a:ext>
            </a:extLst>
          </p:cNvPr>
          <p:cNvSpPr/>
          <p:nvPr userDrawn="1"/>
        </p:nvSpPr>
        <p:spPr>
          <a:xfrm>
            <a:off x="8010117" y="442968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6" name="Tekstiruutu 75">
            <a:extLst>
              <a:ext uri="{FF2B5EF4-FFF2-40B4-BE49-F238E27FC236}">
                <a16:creationId xmlns:a16="http://schemas.microsoft.com/office/drawing/2014/main" id="{41761005-C39D-AC00-972F-ECF400103312}"/>
              </a:ext>
            </a:extLst>
          </p:cNvPr>
          <p:cNvSpPr txBox="1"/>
          <p:nvPr userDrawn="1"/>
        </p:nvSpPr>
        <p:spPr>
          <a:xfrm>
            <a:off x="8310093" y="4642921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3</a:t>
            </a:r>
            <a:endParaRPr lang="fi-FI"/>
          </a:p>
        </p:txBody>
      </p:sp>
      <p:sp>
        <p:nvSpPr>
          <p:cNvPr id="79" name="Ellipsi 78">
            <a:extLst>
              <a:ext uri="{FF2B5EF4-FFF2-40B4-BE49-F238E27FC236}">
                <a16:creationId xmlns:a16="http://schemas.microsoft.com/office/drawing/2014/main" id="{04D2B17D-CDFE-8A59-A671-5F08A8369A64}"/>
              </a:ext>
            </a:extLst>
          </p:cNvPr>
          <p:cNvSpPr/>
          <p:nvPr userDrawn="1"/>
        </p:nvSpPr>
        <p:spPr>
          <a:xfrm>
            <a:off x="11311472" y="442968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0" name="Tekstiruutu 79">
            <a:extLst>
              <a:ext uri="{FF2B5EF4-FFF2-40B4-BE49-F238E27FC236}">
                <a16:creationId xmlns:a16="http://schemas.microsoft.com/office/drawing/2014/main" id="{C05557D4-4839-E55E-E0E3-DD63333CF045}"/>
              </a:ext>
            </a:extLst>
          </p:cNvPr>
          <p:cNvSpPr txBox="1"/>
          <p:nvPr userDrawn="1"/>
        </p:nvSpPr>
        <p:spPr>
          <a:xfrm>
            <a:off x="11584553" y="4642921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4</a:t>
            </a:r>
            <a:endParaRPr lang="fi-FI"/>
          </a:p>
        </p:txBody>
      </p:sp>
      <p:sp>
        <p:nvSpPr>
          <p:cNvPr id="83" name="Ellipsi 82">
            <a:extLst>
              <a:ext uri="{FF2B5EF4-FFF2-40B4-BE49-F238E27FC236}">
                <a16:creationId xmlns:a16="http://schemas.microsoft.com/office/drawing/2014/main" id="{E77AC09D-B7B5-D1DC-BBA8-0652A58E37C9}"/>
              </a:ext>
            </a:extLst>
          </p:cNvPr>
          <p:cNvSpPr/>
          <p:nvPr userDrawn="1"/>
        </p:nvSpPr>
        <p:spPr>
          <a:xfrm>
            <a:off x="14601902" y="4429684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4" name="Tekstiruutu 83">
            <a:extLst>
              <a:ext uri="{FF2B5EF4-FFF2-40B4-BE49-F238E27FC236}">
                <a16:creationId xmlns:a16="http://schemas.microsoft.com/office/drawing/2014/main" id="{522E4D56-91F2-1F62-92C0-4FD7AE6D018D}"/>
              </a:ext>
            </a:extLst>
          </p:cNvPr>
          <p:cNvSpPr txBox="1"/>
          <p:nvPr userDrawn="1"/>
        </p:nvSpPr>
        <p:spPr>
          <a:xfrm>
            <a:off x="14883948" y="4642919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5</a:t>
            </a:r>
            <a:endParaRPr lang="fi-FI"/>
          </a:p>
        </p:txBody>
      </p:sp>
      <p:sp>
        <p:nvSpPr>
          <p:cNvPr id="86" name="Tekstin paikkamerkki 18">
            <a:extLst>
              <a:ext uri="{FF2B5EF4-FFF2-40B4-BE49-F238E27FC236}">
                <a16:creationId xmlns:a16="http://schemas.microsoft.com/office/drawing/2014/main" id="{70E2E811-2371-7D21-1EC5-49B5492B2A4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57631" y="5344080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87" name="Tekstin paikkamerkki 18">
            <a:extLst>
              <a:ext uri="{FF2B5EF4-FFF2-40B4-BE49-F238E27FC236}">
                <a16:creationId xmlns:a16="http://schemas.microsoft.com/office/drawing/2014/main" id="{118E6943-D680-195C-D6EB-9D95E5ABB3B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57630" y="6161989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88" name="Tekstin paikkamerkki 18">
            <a:extLst>
              <a:ext uri="{FF2B5EF4-FFF2-40B4-BE49-F238E27FC236}">
                <a16:creationId xmlns:a16="http://schemas.microsoft.com/office/drawing/2014/main" id="{F5E0F55F-8E9D-FBBD-18A7-FC05CB3D519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856373" y="5344084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89" name="Tekstin paikkamerkki 18">
            <a:extLst>
              <a:ext uri="{FF2B5EF4-FFF2-40B4-BE49-F238E27FC236}">
                <a16:creationId xmlns:a16="http://schemas.microsoft.com/office/drawing/2014/main" id="{298F6A4D-948A-F71D-D96F-88FDED1627D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856372" y="6161993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90" name="Tekstin paikkamerkki 18">
            <a:extLst>
              <a:ext uri="{FF2B5EF4-FFF2-40B4-BE49-F238E27FC236}">
                <a16:creationId xmlns:a16="http://schemas.microsoft.com/office/drawing/2014/main" id="{429B98BE-F02B-6C3A-D956-479B579A524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1155115" y="5344084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91" name="Tekstin paikkamerkki 18">
            <a:extLst>
              <a:ext uri="{FF2B5EF4-FFF2-40B4-BE49-F238E27FC236}">
                <a16:creationId xmlns:a16="http://schemas.microsoft.com/office/drawing/2014/main" id="{FB8AC10F-A0A9-AAE1-5576-D042FFE87F4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1155114" y="6161993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92" name="Tekstin paikkamerkki 18">
            <a:extLst>
              <a:ext uri="{FF2B5EF4-FFF2-40B4-BE49-F238E27FC236}">
                <a16:creationId xmlns:a16="http://schemas.microsoft.com/office/drawing/2014/main" id="{67020B36-0242-D47B-F8C6-255FC365CE2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4455682" y="5344082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93" name="Tekstin paikkamerkki 18">
            <a:extLst>
              <a:ext uri="{FF2B5EF4-FFF2-40B4-BE49-F238E27FC236}">
                <a16:creationId xmlns:a16="http://schemas.microsoft.com/office/drawing/2014/main" id="{69C2C66B-76A9-B19F-B4B3-9941FCEB4F7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4455681" y="6161991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" name="Tekstin paikkamerkki 13">
            <a:extLst>
              <a:ext uri="{FF2B5EF4-FFF2-40B4-BE49-F238E27FC236}">
                <a16:creationId xmlns:a16="http://schemas.microsoft.com/office/drawing/2014/main" id="{1DAD14AA-6818-CA92-9594-F418DCF9A1F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218409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 nostoa kuvakk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650" y="1223962"/>
            <a:ext cx="13220700" cy="1836737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B4DBDF0-463F-4A50-749E-6B8AD87CCE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33650" y="3060699"/>
            <a:ext cx="13220700" cy="1264558"/>
          </a:xfrm>
        </p:spPr>
        <p:txBody>
          <a:bodyPr/>
          <a:lstStyle>
            <a:lvl1pPr marL="0" indent="0" algn="ctr">
              <a:buNone/>
              <a:defRPr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tekstisisältö tähän</a:t>
            </a:r>
            <a:endParaRPr lang="fi-FI"/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382924" y="5357431"/>
            <a:ext cx="4092441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382923" y="5976556"/>
            <a:ext cx="4096872" cy="2403151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28" name="Tekstin paikkamerkki 18">
            <a:extLst>
              <a:ext uri="{FF2B5EF4-FFF2-40B4-BE49-F238E27FC236}">
                <a16:creationId xmlns:a16="http://schemas.microsoft.com/office/drawing/2014/main" id="{A5243DF0-A68B-A9A1-A372-F54201B377A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085289" y="5389719"/>
            <a:ext cx="4092441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29" name="Tekstin paikkamerkki 18">
            <a:extLst>
              <a:ext uri="{FF2B5EF4-FFF2-40B4-BE49-F238E27FC236}">
                <a16:creationId xmlns:a16="http://schemas.microsoft.com/office/drawing/2014/main" id="{2852A83C-1DFE-0642-9674-5A9D7CAC097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085289" y="6039538"/>
            <a:ext cx="4101300" cy="2403151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3" name="Tekstin paikkamerkki 18">
            <a:extLst>
              <a:ext uri="{FF2B5EF4-FFF2-40B4-BE49-F238E27FC236}">
                <a16:creationId xmlns:a16="http://schemas.microsoft.com/office/drawing/2014/main" id="{B462B9E0-CA19-7600-92B9-161A64FFC76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1792083" y="5379789"/>
            <a:ext cx="4092441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34" name="Tekstin paikkamerkki 18">
            <a:extLst>
              <a:ext uri="{FF2B5EF4-FFF2-40B4-BE49-F238E27FC236}">
                <a16:creationId xmlns:a16="http://schemas.microsoft.com/office/drawing/2014/main" id="{6950363A-FCAE-6872-92DF-7DAF264AD81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792083" y="6039538"/>
            <a:ext cx="4092441" cy="2403151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" name="Sisällön paikkamerkki 23">
            <a:extLst>
              <a:ext uri="{FF2B5EF4-FFF2-40B4-BE49-F238E27FC236}">
                <a16:creationId xmlns:a16="http://schemas.microsoft.com/office/drawing/2014/main" id="{D4ED17CC-DDA3-93F2-01EA-B852BEE910DC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2603594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23">
            <a:extLst>
              <a:ext uri="{FF2B5EF4-FFF2-40B4-BE49-F238E27FC236}">
                <a16:creationId xmlns:a16="http://schemas.microsoft.com/office/drawing/2014/main" id="{470F3915-A530-DFF3-C414-72A3F354757F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7274206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Sisällön paikkamerkki 23">
            <a:extLst>
              <a:ext uri="{FF2B5EF4-FFF2-40B4-BE49-F238E27FC236}">
                <a16:creationId xmlns:a16="http://schemas.microsoft.com/office/drawing/2014/main" id="{E46318DE-CA70-41DD-8AC2-662BA8412756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11986623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Tekstin paikkamerkki 13">
            <a:extLst>
              <a:ext uri="{FF2B5EF4-FFF2-40B4-BE49-F238E27FC236}">
                <a16:creationId xmlns:a16="http://schemas.microsoft.com/office/drawing/2014/main" id="{5F67D9C8-1663-4679-6EE4-7D9CC8730CE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989119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ljä nostoa kuvakk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650" y="1223962"/>
            <a:ext cx="13220700" cy="1836737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B4DBDF0-463F-4A50-749E-6B8AD87CCE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33650" y="3060699"/>
            <a:ext cx="13220700" cy="1264558"/>
          </a:xfrm>
        </p:spPr>
        <p:txBody>
          <a:bodyPr/>
          <a:lstStyle>
            <a:lvl1pPr marL="0" indent="0" algn="ctr">
              <a:buNone/>
              <a:defRPr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tekstisisältö tähän</a:t>
            </a:r>
            <a:endParaRPr lang="fi-FI"/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 userDrawn="1">
            <p:ph type="dt" sz="half" idx="14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260975" y="5357431"/>
            <a:ext cx="3318714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1260973" y="5976556"/>
            <a:ext cx="3318716" cy="248612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59" name="Tekstin paikkamerkki 18">
            <a:extLst>
              <a:ext uri="{FF2B5EF4-FFF2-40B4-BE49-F238E27FC236}">
                <a16:creationId xmlns:a16="http://schemas.microsoft.com/office/drawing/2014/main" id="{CC609321-8B44-8FC7-7818-96A3642BECAA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5422954" y="5351707"/>
            <a:ext cx="3318714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60" name="Tekstin paikkamerkki 18">
            <a:extLst>
              <a:ext uri="{FF2B5EF4-FFF2-40B4-BE49-F238E27FC236}">
                <a16:creationId xmlns:a16="http://schemas.microsoft.com/office/drawing/2014/main" id="{87126F3C-6267-6DA6-C8E0-BBA8F0A391A9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5422952" y="5970832"/>
            <a:ext cx="3318716" cy="248612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61" name="Tekstin paikkamerkki 18">
            <a:extLst>
              <a:ext uri="{FF2B5EF4-FFF2-40B4-BE49-F238E27FC236}">
                <a16:creationId xmlns:a16="http://schemas.microsoft.com/office/drawing/2014/main" id="{F506BC36-8F90-69DE-EBEB-C395E1B65AFA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9584933" y="5351707"/>
            <a:ext cx="3318714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62" name="Tekstin paikkamerkki 18">
            <a:extLst>
              <a:ext uri="{FF2B5EF4-FFF2-40B4-BE49-F238E27FC236}">
                <a16:creationId xmlns:a16="http://schemas.microsoft.com/office/drawing/2014/main" id="{8567978E-FA2F-6011-7FBA-1211513292AE}"/>
              </a:ext>
            </a:extLst>
          </p:cNvPr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9584931" y="5970832"/>
            <a:ext cx="3318716" cy="248612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63" name="Tekstin paikkamerkki 18">
            <a:extLst>
              <a:ext uri="{FF2B5EF4-FFF2-40B4-BE49-F238E27FC236}">
                <a16:creationId xmlns:a16="http://schemas.microsoft.com/office/drawing/2014/main" id="{985BA221-75A5-3B53-51DA-2D6D9000C531}"/>
              </a:ext>
            </a:extLst>
          </p:cNvPr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13746911" y="5351707"/>
            <a:ext cx="3318714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64" name="Tekstin paikkamerkki 18">
            <a:extLst>
              <a:ext uri="{FF2B5EF4-FFF2-40B4-BE49-F238E27FC236}">
                <a16:creationId xmlns:a16="http://schemas.microsoft.com/office/drawing/2014/main" id="{C17BA4DE-21EA-CF1D-8338-939AF16D8B00}"/>
              </a:ext>
            </a:extLst>
          </p:cNvPr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13746909" y="5970832"/>
            <a:ext cx="3318716" cy="248612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" name="Sisällön paikkamerkki 23">
            <a:extLst>
              <a:ext uri="{FF2B5EF4-FFF2-40B4-BE49-F238E27FC236}">
                <a16:creationId xmlns:a16="http://schemas.microsoft.com/office/drawing/2014/main" id="{218DC01B-BD81-4D2D-4AA5-DE75A6F50180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1456112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23">
            <a:extLst>
              <a:ext uri="{FF2B5EF4-FFF2-40B4-BE49-F238E27FC236}">
                <a16:creationId xmlns:a16="http://schemas.microsoft.com/office/drawing/2014/main" id="{238FCB00-D196-1EDC-3745-5B86750C6956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5619363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Sisällön paikkamerkki 23">
            <a:extLst>
              <a:ext uri="{FF2B5EF4-FFF2-40B4-BE49-F238E27FC236}">
                <a16:creationId xmlns:a16="http://schemas.microsoft.com/office/drawing/2014/main" id="{32BF7F8E-EB94-D57A-5534-A09FEC7EE379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9782614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23">
            <a:extLst>
              <a:ext uri="{FF2B5EF4-FFF2-40B4-BE49-F238E27FC236}">
                <a16:creationId xmlns:a16="http://schemas.microsoft.com/office/drawing/2014/main" id="{02819F39-F806-B516-6A0F-0339AC1BBEAA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13945865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Tekstin paikkamerkki 13">
            <a:extLst>
              <a:ext uri="{FF2B5EF4-FFF2-40B4-BE49-F238E27FC236}">
                <a16:creationId xmlns:a16="http://schemas.microsoft.com/office/drawing/2014/main" id="{CAEB81C1-A404-BDCB-1B78-72E8B9A2A6B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639799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isi nostoa kuvakk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650" y="1223962"/>
            <a:ext cx="13220700" cy="1836737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B4DBDF0-463F-4A50-749E-6B8AD87CCE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33650" y="3060699"/>
            <a:ext cx="13220700" cy="1264558"/>
          </a:xfrm>
        </p:spPr>
        <p:txBody>
          <a:bodyPr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pPr lvl="0"/>
            <a:r>
              <a:rPr lang="fi-FI" dirty="0"/>
              <a:t>Lisää tekstisisältö tähän</a:t>
            </a:r>
            <a:endParaRPr lang="fi-FI"/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 userDrawn="1">
            <p:ph type="dt" sz="half" idx="14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258889" y="5344084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1258888" y="6161993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86" name="Tekstin paikkamerkki 18">
            <a:extLst>
              <a:ext uri="{FF2B5EF4-FFF2-40B4-BE49-F238E27FC236}">
                <a16:creationId xmlns:a16="http://schemas.microsoft.com/office/drawing/2014/main" id="{70E2E811-2371-7D21-1EC5-49B5492B2A4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57631" y="5344080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87" name="Tekstin paikkamerkki 18">
            <a:extLst>
              <a:ext uri="{FF2B5EF4-FFF2-40B4-BE49-F238E27FC236}">
                <a16:creationId xmlns:a16="http://schemas.microsoft.com/office/drawing/2014/main" id="{118E6943-D680-195C-D6EB-9D95E5ABB3B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57630" y="6161989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88" name="Tekstin paikkamerkki 18">
            <a:extLst>
              <a:ext uri="{FF2B5EF4-FFF2-40B4-BE49-F238E27FC236}">
                <a16:creationId xmlns:a16="http://schemas.microsoft.com/office/drawing/2014/main" id="{F5E0F55F-8E9D-FBBD-18A7-FC05CB3D519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856373" y="5344084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89" name="Tekstin paikkamerkki 18">
            <a:extLst>
              <a:ext uri="{FF2B5EF4-FFF2-40B4-BE49-F238E27FC236}">
                <a16:creationId xmlns:a16="http://schemas.microsoft.com/office/drawing/2014/main" id="{298F6A4D-948A-F71D-D96F-88FDED1627D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856372" y="6161993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90" name="Tekstin paikkamerkki 18">
            <a:extLst>
              <a:ext uri="{FF2B5EF4-FFF2-40B4-BE49-F238E27FC236}">
                <a16:creationId xmlns:a16="http://schemas.microsoft.com/office/drawing/2014/main" id="{429B98BE-F02B-6C3A-D956-479B579A524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1155115" y="5344084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91" name="Tekstin paikkamerkki 18">
            <a:extLst>
              <a:ext uri="{FF2B5EF4-FFF2-40B4-BE49-F238E27FC236}">
                <a16:creationId xmlns:a16="http://schemas.microsoft.com/office/drawing/2014/main" id="{FB8AC10F-A0A9-AAE1-5576-D042FFE87F4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1155114" y="6161993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92" name="Tekstin paikkamerkki 18">
            <a:extLst>
              <a:ext uri="{FF2B5EF4-FFF2-40B4-BE49-F238E27FC236}">
                <a16:creationId xmlns:a16="http://schemas.microsoft.com/office/drawing/2014/main" id="{67020B36-0242-D47B-F8C6-255FC365CE2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4455682" y="5344082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93" name="Tekstin paikkamerkki 18">
            <a:extLst>
              <a:ext uri="{FF2B5EF4-FFF2-40B4-BE49-F238E27FC236}">
                <a16:creationId xmlns:a16="http://schemas.microsoft.com/office/drawing/2014/main" id="{69C2C66B-76A9-B19F-B4B3-9941FCEB4F7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4455681" y="6161991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24" name="Sisällön paikkamerkki 23">
            <a:extLst>
              <a:ext uri="{FF2B5EF4-FFF2-40B4-BE49-F238E27FC236}">
                <a16:creationId xmlns:a16="http://schemas.microsoft.com/office/drawing/2014/main" id="{58DB35E5-2480-A6D8-4AC3-02F973575B08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1465077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5" name="Sisällön paikkamerkki 23">
            <a:extLst>
              <a:ext uri="{FF2B5EF4-FFF2-40B4-BE49-F238E27FC236}">
                <a16:creationId xmlns:a16="http://schemas.microsoft.com/office/drawing/2014/main" id="{82636815-A9ED-AE8B-B0B3-327ED0B16C86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4763205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6" name="Sisällön paikkamerkki 23">
            <a:extLst>
              <a:ext uri="{FF2B5EF4-FFF2-40B4-BE49-F238E27FC236}">
                <a16:creationId xmlns:a16="http://schemas.microsoft.com/office/drawing/2014/main" id="{7B63DA7A-519E-50EE-584F-8ACCEF6DB6C1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8061333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7" name="Sisällön paikkamerkki 23">
            <a:extLst>
              <a:ext uri="{FF2B5EF4-FFF2-40B4-BE49-F238E27FC236}">
                <a16:creationId xmlns:a16="http://schemas.microsoft.com/office/drawing/2014/main" id="{695B2549-67FF-5FFD-6544-969D64BA5324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11343455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8" name="Sisällön paikkamerkki 23">
            <a:extLst>
              <a:ext uri="{FF2B5EF4-FFF2-40B4-BE49-F238E27FC236}">
                <a16:creationId xmlns:a16="http://schemas.microsoft.com/office/drawing/2014/main" id="{94EF9175-FD34-97C3-6ADE-EF3CE9F3C61F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14625577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Tekstin paikkamerkki 13">
            <a:extLst>
              <a:ext uri="{FF2B5EF4-FFF2-40B4-BE49-F238E27FC236}">
                <a16:creationId xmlns:a16="http://schemas.microsoft.com/office/drawing/2014/main" id="{2357E41F-E6AD-E172-CE9B-4674BBE6AB6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70666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vasen / kuva oike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äivämäärän paikkamerkki 27">
            <a:extLst>
              <a:ext uri="{FF2B5EF4-FFF2-40B4-BE49-F238E27FC236}">
                <a16:creationId xmlns:a16="http://schemas.microsoft.com/office/drawing/2014/main" id="{EC42734D-5205-6798-AF2A-B2EF56BDB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30" name="Dian numeron paikkamerkki 29">
            <a:extLst>
              <a:ext uri="{FF2B5EF4-FFF2-40B4-BE49-F238E27FC236}">
                <a16:creationId xmlns:a16="http://schemas.microsoft.com/office/drawing/2014/main" id="{6BC2CA2D-EDEA-0A06-03FA-B7714382B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33" name="Kuvan paikkamerkki 32">
            <a:extLst>
              <a:ext uri="{FF2B5EF4-FFF2-40B4-BE49-F238E27FC236}">
                <a16:creationId xmlns:a16="http://schemas.microsoft.com/office/drawing/2014/main" id="{67B26700-DC35-957E-B8E1-44D3B84979A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720172" y="1228724"/>
            <a:ext cx="7345453" cy="7591425"/>
          </a:xfrm>
          <a:prstGeom prst="round2DiagRect">
            <a:avLst>
              <a:gd name="adj1" fmla="val 1909"/>
              <a:gd name="adj2" fmla="val 2283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3" name="Otsikko 12">
            <a:extLst>
              <a:ext uri="{FF2B5EF4-FFF2-40B4-BE49-F238E27FC236}">
                <a16:creationId xmlns:a16="http://schemas.microsoft.com/office/drawing/2014/main" id="{DE8BFA6F-1704-F542-9AFB-F197C035AD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298" y="1871576"/>
            <a:ext cx="7886701" cy="1193886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 tähän</a:t>
            </a:r>
            <a:endParaRPr lang="fi-FI"/>
          </a:p>
        </p:txBody>
      </p:sp>
      <p:sp>
        <p:nvSpPr>
          <p:cNvPr id="18" name="Tekstin paikkamerkki 17">
            <a:extLst>
              <a:ext uri="{FF2B5EF4-FFF2-40B4-BE49-F238E27FC236}">
                <a16:creationId xmlns:a16="http://schemas.microsoft.com/office/drawing/2014/main" id="{64A1F3B2-4219-22B2-F9DA-BDC2E1B6A04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58888" y="3065462"/>
            <a:ext cx="7885112" cy="5754688"/>
          </a:xfrm>
        </p:spPr>
        <p:txBody>
          <a:bodyPr/>
          <a:lstStyle>
            <a:lvl1pPr>
              <a:defRPr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2" name="Tekstin paikkamerkki 13">
            <a:extLst>
              <a:ext uri="{FF2B5EF4-FFF2-40B4-BE49-F238E27FC236}">
                <a16:creationId xmlns:a16="http://schemas.microsoft.com/office/drawing/2014/main" id="{BC4367F6-270E-B49B-AD71-D356A29D8AB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  <p:sp>
        <p:nvSpPr>
          <p:cNvPr id="3" name="Tekstin paikkamerkki 17">
            <a:extLst>
              <a:ext uri="{FF2B5EF4-FFF2-40B4-BE49-F238E27FC236}">
                <a16:creationId xmlns:a16="http://schemas.microsoft.com/office/drawing/2014/main" id="{E353D6A6-263B-2B52-C163-BE4C6C88C44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258888" y="122387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941756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sessikaa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8888" y="1223963"/>
            <a:ext cx="7885112" cy="1123192"/>
          </a:xfrm>
        </p:spPr>
        <p:txBody>
          <a:bodyPr vert="horz" lIns="180000" tIns="180000" rIns="180000" bIns="180000" rtlCol="0" anchor="b" anchorCtr="0">
            <a:noAutofit/>
          </a:bodyPr>
          <a:lstStyle>
            <a:lvl1pPr>
              <a:defRPr lang="fi-FI" dirty="0"/>
            </a:lvl1pPr>
          </a:lstStyle>
          <a:p>
            <a:pPr lvl="0"/>
            <a:r>
              <a:rPr lang="fi-FI" dirty="0"/>
              <a:t>Prosessikaavio</a:t>
            </a:r>
            <a:endParaRPr lang="fi-FI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B4DBDF0-463F-4A50-749E-6B8AD87CCE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43999" y="1223964"/>
            <a:ext cx="7921625" cy="1123192"/>
          </a:xfrm>
        </p:spPr>
        <p:txBody>
          <a:bodyPr vert="horz" lIns="180000" tIns="180000" rIns="180000" bIns="180000" rtlCol="0">
            <a:normAutofit/>
          </a:bodyPr>
          <a:lstStyle>
            <a:lvl1pPr>
              <a:defRPr lang="fi-FI" dirty="0"/>
            </a:lvl1pPr>
          </a:lstStyle>
          <a:p>
            <a:pPr marL="0" lvl="0" indent="0" algn="r">
              <a:buNone/>
            </a:pPr>
            <a:r>
              <a:rPr lang="fi-FI" dirty="0"/>
              <a:t>Lisää tekstisisältö tähän</a:t>
            </a:r>
            <a:endParaRPr lang="fi-FI"/>
          </a:p>
        </p:txBody>
      </p:sp>
      <p:sp>
        <p:nvSpPr>
          <p:cNvPr id="13" name="Ellipsi 12">
            <a:extLst>
              <a:ext uri="{FF2B5EF4-FFF2-40B4-BE49-F238E27FC236}">
                <a16:creationId xmlns:a16="http://schemas.microsoft.com/office/drawing/2014/main" id="{9D70FE74-D3F7-818F-1221-B4165943E9FF}"/>
              </a:ext>
            </a:extLst>
          </p:cNvPr>
          <p:cNvSpPr/>
          <p:nvPr userDrawn="1"/>
        </p:nvSpPr>
        <p:spPr>
          <a:xfrm>
            <a:off x="1449728" y="2662640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</a:endParaRPr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4B7994A5-A03A-48DF-A5D8-B133A4693F8F}"/>
              </a:ext>
            </a:extLst>
          </p:cNvPr>
          <p:cNvSpPr txBox="1"/>
          <p:nvPr userDrawn="1"/>
        </p:nvSpPr>
        <p:spPr>
          <a:xfrm>
            <a:off x="1617541" y="276637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3600" b="1" dirty="0">
                <a:solidFill>
                  <a:schemeClr val="bg1"/>
                </a:solidFill>
              </a:rPr>
              <a:t>1</a:t>
            </a:r>
            <a:endParaRPr lang="fi-FI"/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 userDrawn="1">
            <p:ph type="dt" sz="half" idx="14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258888" y="3376759"/>
            <a:ext cx="3178641" cy="585642"/>
          </a:xfrm>
        </p:spPr>
        <p:txBody>
          <a:bodyPr vert="horz" lIns="180000" tIns="180000" rIns="180000" bIns="180000" rtlCol="0">
            <a:noAutofit/>
          </a:bodyPr>
          <a:lstStyle>
            <a:lvl1pPr>
              <a:defRPr lang="fi-FI" sz="2000" b="1" dirty="0"/>
            </a:lvl1pPr>
          </a:lstStyle>
          <a:p>
            <a:pPr marL="0" lvl="0" indent="0">
              <a:buNone/>
            </a:pPr>
            <a:r>
              <a:rPr lang="fi-FI" dirty="0"/>
              <a:t>Prosessi</a:t>
            </a:r>
            <a:endParaRPr lang="fi-FI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1258888" y="3962402"/>
            <a:ext cx="3178640" cy="1308846"/>
          </a:xfrm>
        </p:spPr>
        <p:txBody>
          <a:bodyPr vert="horz" lIns="180000" tIns="0" rIns="180000" bIns="0" rtlCol="0">
            <a:noAutofit/>
          </a:bodyPr>
          <a:lstStyle>
            <a:lvl1pPr>
              <a:defRPr lang="fi-FI" sz="1800" b="0" dirty="0"/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fi-FI" dirty="0"/>
              <a:t>Lisää teksti</a:t>
            </a:r>
            <a:endParaRPr lang="fi-FI"/>
          </a:p>
        </p:txBody>
      </p:sp>
      <p:sp>
        <p:nvSpPr>
          <p:cNvPr id="8" name="Ellipsi 7">
            <a:extLst>
              <a:ext uri="{FF2B5EF4-FFF2-40B4-BE49-F238E27FC236}">
                <a16:creationId xmlns:a16="http://schemas.microsoft.com/office/drawing/2014/main" id="{8CB08FBD-6BD8-8B1C-F1F6-B5B81A9262DA}"/>
              </a:ext>
            </a:extLst>
          </p:cNvPr>
          <p:cNvSpPr/>
          <p:nvPr userDrawn="1"/>
        </p:nvSpPr>
        <p:spPr>
          <a:xfrm>
            <a:off x="5645887" y="2662640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</a:endParaRP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D7412C24-E1B5-02BE-9C66-02B2C4DAE2AE}"/>
              </a:ext>
            </a:extLst>
          </p:cNvPr>
          <p:cNvSpPr txBox="1"/>
          <p:nvPr userDrawn="1"/>
        </p:nvSpPr>
        <p:spPr>
          <a:xfrm>
            <a:off x="5813700" y="276637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3600" b="1" dirty="0">
                <a:solidFill>
                  <a:schemeClr val="bg1"/>
                </a:solidFill>
              </a:rPr>
              <a:t>2</a:t>
            </a:r>
            <a:endParaRPr lang="fi-FI"/>
          </a:p>
        </p:txBody>
      </p:sp>
      <p:sp>
        <p:nvSpPr>
          <p:cNvPr id="10" name="Tekstin paikkamerkki 18">
            <a:extLst>
              <a:ext uri="{FF2B5EF4-FFF2-40B4-BE49-F238E27FC236}">
                <a16:creationId xmlns:a16="http://schemas.microsoft.com/office/drawing/2014/main" id="{92648E11-F2D7-DD05-C5BE-9F81529517A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68251" y="3376759"/>
            <a:ext cx="3178641" cy="58564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Prosessi</a:t>
            </a:r>
            <a:endParaRPr lang="fi-FI"/>
          </a:p>
        </p:txBody>
      </p:sp>
      <p:sp>
        <p:nvSpPr>
          <p:cNvPr id="11" name="Tekstin paikkamerkki 18">
            <a:extLst>
              <a:ext uri="{FF2B5EF4-FFF2-40B4-BE49-F238E27FC236}">
                <a16:creationId xmlns:a16="http://schemas.microsoft.com/office/drawing/2014/main" id="{32C6209F-70D8-FFD1-D972-7F956FA5A2A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468253" y="3962402"/>
            <a:ext cx="3178640" cy="130884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12" name="Ellipsi 11">
            <a:extLst>
              <a:ext uri="{FF2B5EF4-FFF2-40B4-BE49-F238E27FC236}">
                <a16:creationId xmlns:a16="http://schemas.microsoft.com/office/drawing/2014/main" id="{6346943E-D124-37BC-9939-F34CC57383ED}"/>
              </a:ext>
            </a:extLst>
          </p:cNvPr>
          <p:cNvSpPr/>
          <p:nvPr userDrawn="1"/>
        </p:nvSpPr>
        <p:spPr>
          <a:xfrm>
            <a:off x="9863084" y="2662640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</a:endParaRPr>
          </a:p>
        </p:txBody>
      </p:sp>
      <p:sp>
        <p:nvSpPr>
          <p:cNvPr id="18" name="Tekstiruutu 17">
            <a:extLst>
              <a:ext uri="{FF2B5EF4-FFF2-40B4-BE49-F238E27FC236}">
                <a16:creationId xmlns:a16="http://schemas.microsoft.com/office/drawing/2014/main" id="{FF3CAD5A-9510-449F-6051-2E6FB6CB0C36}"/>
              </a:ext>
            </a:extLst>
          </p:cNvPr>
          <p:cNvSpPr txBox="1"/>
          <p:nvPr userDrawn="1"/>
        </p:nvSpPr>
        <p:spPr>
          <a:xfrm>
            <a:off x="10030897" y="276637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3600" b="1" dirty="0">
                <a:solidFill>
                  <a:schemeClr val="bg1"/>
                </a:solidFill>
              </a:rPr>
              <a:t>3</a:t>
            </a:r>
            <a:endParaRPr lang="fi-FI"/>
          </a:p>
        </p:txBody>
      </p:sp>
      <p:sp>
        <p:nvSpPr>
          <p:cNvPr id="21" name="Tekstin paikkamerkki 18">
            <a:extLst>
              <a:ext uri="{FF2B5EF4-FFF2-40B4-BE49-F238E27FC236}">
                <a16:creationId xmlns:a16="http://schemas.microsoft.com/office/drawing/2014/main" id="{19A83D01-9392-4E76-91F3-FF6C483AA66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677614" y="3376759"/>
            <a:ext cx="3178641" cy="58564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Prosessi</a:t>
            </a:r>
            <a:endParaRPr lang="fi-FI"/>
          </a:p>
        </p:txBody>
      </p:sp>
      <p:sp>
        <p:nvSpPr>
          <p:cNvPr id="22" name="Tekstin paikkamerkki 18">
            <a:extLst>
              <a:ext uri="{FF2B5EF4-FFF2-40B4-BE49-F238E27FC236}">
                <a16:creationId xmlns:a16="http://schemas.microsoft.com/office/drawing/2014/main" id="{3D5A8D1C-43F9-FF82-FBCC-C365E278702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677618" y="3962402"/>
            <a:ext cx="3178640" cy="130884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23" name="Ellipsi 22">
            <a:extLst>
              <a:ext uri="{FF2B5EF4-FFF2-40B4-BE49-F238E27FC236}">
                <a16:creationId xmlns:a16="http://schemas.microsoft.com/office/drawing/2014/main" id="{41FD54EC-AE9E-603D-6575-325756174702}"/>
              </a:ext>
            </a:extLst>
          </p:cNvPr>
          <p:cNvSpPr/>
          <p:nvPr userDrawn="1"/>
        </p:nvSpPr>
        <p:spPr>
          <a:xfrm>
            <a:off x="14077824" y="2662640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</a:endParaRPr>
          </a:p>
        </p:txBody>
      </p:sp>
      <p:sp>
        <p:nvSpPr>
          <p:cNvPr id="24" name="Tekstiruutu 23">
            <a:extLst>
              <a:ext uri="{FF2B5EF4-FFF2-40B4-BE49-F238E27FC236}">
                <a16:creationId xmlns:a16="http://schemas.microsoft.com/office/drawing/2014/main" id="{B2C703AD-1804-FA15-6042-BCAEFC1AAE94}"/>
              </a:ext>
            </a:extLst>
          </p:cNvPr>
          <p:cNvSpPr txBox="1"/>
          <p:nvPr userDrawn="1"/>
        </p:nvSpPr>
        <p:spPr>
          <a:xfrm>
            <a:off x="14245637" y="276637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3600" b="1" dirty="0">
                <a:solidFill>
                  <a:schemeClr val="bg1"/>
                </a:solidFill>
              </a:rPr>
              <a:t>4</a:t>
            </a:r>
            <a:endParaRPr lang="fi-FI"/>
          </a:p>
        </p:txBody>
      </p:sp>
      <p:sp>
        <p:nvSpPr>
          <p:cNvPr id="25" name="Tekstin paikkamerkki 18">
            <a:extLst>
              <a:ext uri="{FF2B5EF4-FFF2-40B4-BE49-F238E27FC236}">
                <a16:creationId xmlns:a16="http://schemas.microsoft.com/office/drawing/2014/main" id="{DCC131EC-3EA5-B5B2-421F-33F6BDE7DF7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3886984" y="3376759"/>
            <a:ext cx="3178641" cy="58564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Prosessi</a:t>
            </a:r>
            <a:endParaRPr lang="fi-FI"/>
          </a:p>
        </p:txBody>
      </p:sp>
      <p:sp>
        <p:nvSpPr>
          <p:cNvPr id="26" name="Tekstin paikkamerkki 18">
            <a:extLst>
              <a:ext uri="{FF2B5EF4-FFF2-40B4-BE49-F238E27FC236}">
                <a16:creationId xmlns:a16="http://schemas.microsoft.com/office/drawing/2014/main" id="{BD4EC0F8-CC0C-A4FB-5CA8-A06044F04BF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3886984" y="3962402"/>
            <a:ext cx="3178640" cy="130884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1" name="Ellipsi 30">
            <a:extLst>
              <a:ext uri="{FF2B5EF4-FFF2-40B4-BE49-F238E27FC236}">
                <a16:creationId xmlns:a16="http://schemas.microsoft.com/office/drawing/2014/main" id="{42C3758A-9921-C5AA-57F5-947E1BF98B62}"/>
              </a:ext>
            </a:extLst>
          </p:cNvPr>
          <p:cNvSpPr/>
          <p:nvPr userDrawn="1"/>
        </p:nvSpPr>
        <p:spPr>
          <a:xfrm>
            <a:off x="1449728" y="5640272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</a:endParaRPr>
          </a:p>
        </p:txBody>
      </p:sp>
      <p:sp>
        <p:nvSpPr>
          <p:cNvPr id="32" name="Tekstiruutu 31">
            <a:extLst>
              <a:ext uri="{FF2B5EF4-FFF2-40B4-BE49-F238E27FC236}">
                <a16:creationId xmlns:a16="http://schemas.microsoft.com/office/drawing/2014/main" id="{A0A049E5-F500-23D9-53C6-B42CC69CCF00}"/>
              </a:ext>
            </a:extLst>
          </p:cNvPr>
          <p:cNvSpPr txBox="1"/>
          <p:nvPr userDrawn="1"/>
        </p:nvSpPr>
        <p:spPr>
          <a:xfrm>
            <a:off x="1617541" y="5744008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3600" b="1" dirty="0">
                <a:solidFill>
                  <a:schemeClr val="bg1"/>
                </a:solidFill>
              </a:rPr>
              <a:t>8</a:t>
            </a:r>
            <a:endParaRPr lang="fi-FI"/>
          </a:p>
        </p:txBody>
      </p:sp>
      <p:sp>
        <p:nvSpPr>
          <p:cNvPr id="33" name="Tekstin paikkamerkki 18">
            <a:extLst>
              <a:ext uri="{FF2B5EF4-FFF2-40B4-BE49-F238E27FC236}">
                <a16:creationId xmlns:a16="http://schemas.microsoft.com/office/drawing/2014/main" id="{32D1EE7D-6F18-AEB4-63DB-0006AB4FB42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258888" y="6354391"/>
            <a:ext cx="3178641" cy="58564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Prosessi</a:t>
            </a:r>
            <a:endParaRPr lang="fi-FI"/>
          </a:p>
        </p:txBody>
      </p:sp>
      <p:sp>
        <p:nvSpPr>
          <p:cNvPr id="34" name="Tekstin paikkamerkki 18">
            <a:extLst>
              <a:ext uri="{FF2B5EF4-FFF2-40B4-BE49-F238E27FC236}">
                <a16:creationId xmlns:a16="http://schemas.microsoft.com/office/drawing/2014/main" id="{12D38DAD-E131-9EA1-B585-30ACA1F3DDB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258888" y="6940034"/>
            <a:ext cx="3178640" cy="130884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5" name="Ellipsi 34">
            <a:extLst>
              <a:ext uri="{FF2B5EF4-FFF2-40B4-BE49-F238E27FC236}">
                <a16:creationId xmlns:a16="http://schemas.microsoft.com/office/drawing/2014/main" id="{F6DD0790-A5CB-6C79-BBF3-F450F42FE66F}"/>
              </a:ext>
            </a:extLst>
          </p:cNvPr>
          <p:cNvSpPr/>
          <p:nvPr userDrawn="1"/>
        </p:nvSpPr>
        <p:spPr>
          <a:xfrm>
            <a:off x="5645887" y="5640272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</a:endParaRPr>
          </a:p>
        </p:txBody>
      </p:sp>
      <p:sp>
        <p:nvSpPr>
          <p:cNvPr id="36" name="Tekstiruutu 35">
            <a:extLst>
              <a:ext uri="{FF2B5EF4-FFF2-40B4-BE49-F238E27FC236}">
                <a16:creationId xmlns:a16="http://schemas.microsoft.com/office/drawing/2014/main" id="{DE1A3C10-A6CC-6D42-C86B-75071E4FAFCA}"/>
              </a:ext>
            </a:extLst>
          </p:cNvPr>
          <p:cNvSpPr txBox="1"/>
          <p:nvPr userDrawn="1"/>
        </p:nvSpPr>
        <p:spPr>
          <a:xfrm>
            <a:off x="5813700" y="5744008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3600" b="1" dirty="0">
                <a:solidFill>
                  <a:schemeClr val="bg1"/>
                </a:solidFill>
              </a:rPr>
              <a:t>7</a:t>
            </a:r>
            <a:endParaRPr lang="fi-FI"/>
          </a:p>
        </p:txBody>
      </p:sp>
      <p:sp>
        <p:nvSpPr>
          <p:cNvPr id="37" name="Tekstin paikkamerkki 18">
            <a:extLst>
              <a:ext uri="{FF2B5EF4-FFF2-40B4-BE49-F238E27FC236}">
                <a16:creationId xmlns:a16="http://schemas.microsoft.com/office/drawing/2014/main" id="{19688A88-69BC-A289-8BC7-A8AD5F4DE90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468251" y="6354391"/>
            <a:ext cx="3178641" cy="58564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Prosessi</a:t>
            </a:r>
            <a:endParaRPr lang="fi-FI"/>
          </a:p>
        </p:txBody>
      </p:sp>
      <p:sp>
        <p:nvSpPr>
          <p:cNvPr id="38" name="Tekstin paikkamerkki 18">
            <a:extLst>
              <a:ext uri="{FF2B5EF4-FFF2-40B4-BE49-F238E27FC236}">
                <a16:creationId xmlns:a16="http://schemas.microsoft.com/office/drawing/2014/main" id="{BE3EC6CF-242C-EFEC-BCC5-50B872EBECA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468253" y="6940034"/>
            <a:ext cx="3178640" cy="130884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9" name="Ellipsi 38">
            <a:extLst>
              <a:ext uri="{FF2B5EF4-FFF2-40B4-BE49-F238E27FC236}">
                <a16:creationId xmlns:a16="http://schemas.microsoft.com/office/drawing/2014/main" id="{133F7BFE-66A6-B12A-6DD1-2EC1CDFE6FB2}"/>
              </a:ext>
            </a:extLst>
          </p:cNvPr>
          <p:cNvSpPr/>
          <p:nvPr userDrawn="1"/>
        </p:nvSpPr>
        <p:spPr>
          <a:xfrm>
            <a:off x="9863084" y="5640272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</a:endParaRPr>
          </a:p>
        </p:txBody>
      </p:sp>
      <p:sp>
        <p:nvSpPr>
          <p:cNvPr id="40" name="Tekstiruutu 39">
            <a:extLst>
              <a:ext uri="{FF2B5EF4-FFF2-40B4-BE49-F238E27FC236}">
                <a16:creationId xmlns:a16="http://schemas.microsoft.com/office/drawing/2014/main" id="{9216EF20-2078-1D2D-B947-32640570CDAA}"/>
              </a:ext>
            </a:extLst>
          </p:cNvPr>
          <p:cNvSpPr txBox="1"/>
          <p:nvPr userDrawn="1"/>
        </p:nvSpPr>
        <p:spPr>
          <a:xfrm>
            <a:off x="10030897" y="5744008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3600" b="1" dirty="0">
                <a:solidFill>
                  <a:schemeClr val="bg1"/>
                </a:solidFill>
              </a:rPr>
              <a:t>6</a:t>
            </a:r>
            <a:endParaRPr lang="fi-FI"/>
          </a:p>
        </p:txBody>
      </p:sp>
      <p:sp>
        <p:nvSpPr>
          <p:cNvPr id="41" name="Tekstin paikkamerkki 18">
            <a:extLst>
              <a:ext uri="{FF2B5EF4-FFF2-40B4-BE49-F238E27FC236}">
                <a16:creationId xmlns:a16="http://schemas.microsoft.com/office/drawing/2014/main" id="{E9F3F4ED-2BBE-6833-0092-0C6AA7300BF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677614" y="6354391"/>
            <a:ext cx="3178641" cy="58564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Prosessi</a:t>
            </a:r>
            <a:endParaRPr lang="fi-FI"/>
          </a:p>
        </p:txBody>
      </p:sp>
      <p:sp>
        <p:nvSpPr>
          <p:cNvPr id="42" name="Tekstin paikkamerkki 18">
            <a:extLst>
              <a:ext uri="{FF2B5EF4-FFF2-40B4-BE49-F238E27FC236}">
                <a16:creationId xmlns:a16="http://schemas.microsoft.com/office/drawing/2014/main" id="{885D8865-A406-C18C-95B0-453AE49F76C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677618" y="6940034"/>
            <a:ext cx="3178640" cy="130884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43" name="Ellipsi 42">
            <a:extLst>
              <a:ext uri="{FF2B5EF4-FFF2-40B4-BE49-F238E27FC236}">
                <a16:creationId xmlns:a16="http://schemas.microsoft.com/office/drawing/2014/main" id="{BFA6AF6E-5D65-01B0-4434-2E7366CC4E3C}"/>
              </a:ext>
            </a:extLst>
          </p:cNvPr>
          <p:cNvSpPr/>
          <p:nvPr userDrawn="1"/>
        </p:nvSpPr>
        <p:spPr>
          <a:xfrm>
            <a:off x="14077824" y="5640272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</a:endParaRPr>
          </a:p>
        </p:txBody>
      </p:sp>
      <p:sp>
        <p:nvSpPr>
          <p:cNvPr id="44" name="Tekstiruutu 43">
            <a:extLst>
              <a:ext uri="{FF2B5EF4-FFF2-40B4-BE49-F238E27FC236}">
                <a16:creationId xmlns:a16="http://schemas.microsoft.com/office/drawing/2014/main" id="{6E37FCAA-23DA-4708-A267-E98386E67B60}"/>
              </a:ext>
            </a:extLst>
          </p:cNvPr>
          <p:cNvSpPr txBox="1"/>
          <p:nvPr userDrawn="1"/>
        </p:nvSpPr>
        <p:spPr>
          <a:xfrm>
            <a:off x="14245637" y="5744008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3600" b="1" dirty="0">
                <a:solidFill>
                  <a:schemeClr val="bg1"/>
                </a:solidFill>
              </a:rPr>
              <a:t>5</a:t>
            </a:r>
            <a:endParaRPr lang="fi-FI"/>
          </a:p>
        </p:txBody>
      </p:sp>
      <p:sp>
        <p:nvSpPr>
          <p:cNvPr id="45" name="Tekstin paikkamerkki 18">
            <a:extLst>
              <a:ext uri="{FF2B5EF4-FFF2-40B4-BE49-F238E27FC236}">
                <a16:creationId xmlns:a16="http://schemas.microsoft.com/office/drawing/2014/main" id="{ECD0D931-E5A5-96D8-2DD8-C5708946E28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3886984" y="6354391"/>
            <a:ext cx="3178641" cy="58564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Prosessi</a:t>
            </a:r>
            <a:endParaRPr lang="fi-FI"/>
          </a:p>
        </p:txBody>
      </p:sp>
      <p:sp>
        <p:nvSpPr>
          <p:cNvPr id="46" name="Tekstin paikkamerkki 18">
            <a:extLst>
              <a:ext uri="{FF2B5EF4-FFF2-40B4-BE49-F238E27FC236}">
                <a16:creationId xmlns:a16="http://schemas.microsoft.com/office/drawing/2014/main" id="{FDE01F60-5581-3D46-21DD-0132BB103B1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3886984" y="6940034"/>
            <a:ext cx="3178640" cy="130884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19981AF6-7B95-1B6D-1561-549C6C1772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394" y="3575916"/>
            <a:ext cx="280988" cy="187325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0CE73D70-A4DB-A5EC-44CC-4986E743B9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3505" y="3575917"/>
            <a:ext cx="280988" cy="187325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8A0EFA0E-47E9-57AE-F0BA-854B75FE5A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3502" y="3575917"/>
            <a:ext cx="280988" cy="187325"/>
          </a:xfrm>
          <a:prstGeom prst="rect">
            <a:avLst/>
          </a:prstGeom>
        </p:spPr>
      </p:pic>
      <p:pic>
        <p:nvPicPr>
          <p:cNvPr id="27" name="Kuva 26">
            <a:extLst>
              <a:ext uri="{FF2B5EF4-FFF2-40B4-BE49-F238E27FC236}">
                <a16:creationId xmlns:a16="http://schemas.microsoft.com/office/drawing/2014/main" id="{678F97D3-CD8B-3BED-6623-0AA1155BBC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557284" y="5714622"/>
            <a:ext cx="280988" cy="187325"/>
          </a:xfrm>
          <a:prstGeom prst="rect">
            <a:avLst/>
          </a:prstGeom>
        </p:spPr>
      </p:pic>
      <p:pic>
        <p:nvPicPr>
          <p:cNvPr id="30" name="Kuva 29">
            <a:extLst>
              <a:ext uri="{FF2B5EF4-FFF2-40B4-BE49-F238E27FC236}">
                <a16:creationId xmlns:a16="http://schemas.microsoft.com/office/drawing/2014/main" id="{5140DC92-7B47-F904-8673-16810F02BA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3183502" y="6553549"/>
            <a:ext cx="280988" cy="187325"/>
          </a:xfrm>
          <a:prstGeom prst="rect">
            <a:avLst/>
          </a:prstGeom>
        </p:spPr>
      </p:pic>
      <p:pic>
        <p:nvPicPr>
          <p:cNvPr id="47" name="Kuva 46">
            <a:extLst>
              <a:ext uri="{FF2B5EF4-FFF2-40B4-BE49-F238E27FC236}">
                <a16:creationId xmlns:a16="http://schemas.microsoft.com/office/drawing/2014/main" id="{CA32D13D-A40E-AE9E-510D-B545B39B9A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974132" y="6553549"/>
            <a:ext cx="280988" cy="187325"/>
          </a:xfrm>
          <a:prstGeom prst="rect">
            <a:avLst/>
          </a:prstGeom>
        </p:spPr>
      </p:pic>
      <p:pic>
        <p:nvPicPr>
          <p:cNvPr id="48" name="Kuva 47">
            <a:extLst>
              <a:ext uri="{FF2B5EF4-FFF2-40B4-BE49-F238E27FC236}">
                <a16:creationId xmlns:a16="http://schemas.microsoft.com/office/drawing/2014/main" id="{16EC09F6-690D-783E-3367-EE82E392A8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763970" y="6553549"/>
            <a:ext cx="280988" cy="187325"/>
          </a:xfrm>
          <a:prstGeom prst="rect">
            <a:avLst/>
          </a:prstGeom>
        </p:spPr>
      </p:pic>
      <p:sp>
        <p:nvSpPr>
          <p:cNvPr id="3" name="Tekstin paikkamerkki 13">
            <a:extLst>
              <a:ext uri="{FF2B5EF4-FFF2-40B4-BE49-F238E27FC236}">
                <a16:creationId xmlns:a16="http://schemas.microsoft.com/office/drawing/2014/main" id="{14E59F8B-CBC2-6423-C0F8-95029B9B477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801397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 sisältöboks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650" y="1223962"/>
            <a:ext cx="13220700" cy="1836737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58888" y="3250725"/>
            <a:ext cx="4962618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58886" y="3869850"/>
            <a:ext cx="4962620" cy="1170463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8" name="Tekstin paikkamerkki 18">
            <a:extLst>
              <a:ext uri="{FF2B5EF4-FFF2-40B4-BE49-F238E27FC236}">
                <a16:creationId xmlns:a16="http://schemas.microsoft.com/office/drawing/2014/main" id="{9F80AA45-67CD-B482-DD45-0E239F2DE96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662689" y="3869851"/>
            <a:ext cx="4962620" cy="117046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9" name="Tekstin paikkamerkki 18">
            <a:extLst>
              <a:ext uri="{FF2B5EF4-FFF2-40B4-BE49-F238E27FC236}">
                <a16:creationId xmlns:a16="http://schemas.microsoft.com/office/drawing/2014/main" id="{02CFB0EF-907D-30DF-2F57-F84830DCCF0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103005" y="3869851"/>
            <a:ext cx="4962620" cy="117046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10" name="Tekstin paikkamerkki 18">
            <a:extLst>
              <a:ext uri="{FF2B5EF4-FFF2-40B4-BE49-F238E27FC236}">
                <a16:creationId xmlns:a16="http://schemas.microsoft.com/office/drawing/2014/main" id="{D8E2E3AF-1819-F7FE-E7C2-6E018173F34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62689" y="3250725"/>
            <a:ext cx="4962618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11" name="Tekstin paikkamerkki 18">
            <a:extLst>
              <a:ext uri="{FF2B5EF4-FFF2-40B4-BE49-F238E27FC236}">
                <a16:creationId xmlns:a16="http://schemas.microsoft.com/office/drawing/2014/main" id="{B337CB3E-D7BF-F296-00AE-32DD146E9E3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2103007" y="3250725"/>
            <a:ext cx="4962618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18" name="Sisällön paikkamerkki 17">
            <a:extLst>
              <a:ext uri="{FF2B5EF4-FFF2-40B4-BE49-F238E27FC236}">
                <a16:creationId xmlns:a16="http://schemas.microsoft.com/office/drawing/2014/main" id="{68BED3B9-7387-7310-ED47-3DA50236FECB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1258888" y="5040312"/>
            <a:ext cx="4962525" cy="32430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i-FI" dirty="0"/>
              <a:t>Sisältöboksi</a:t>
            </a:r>
            <a:endParaRPr lang="fi-FI"/>
          </a:p>
        </p:txBody>
      </p:sp>
      <p:sp>
        <p:nvSpPr>
          <p:cNvPr id="21" name="Sisällön paikkamerkki 17">
            <a:extLst>
              <a:ext uri="{FF2B5EF4-FFF2-40B4-BE49-F238E27FC236}">
                <a16:creationId xmlns:a16="http://schemas.microsoft.com/office/drawing/2014/main" id="{B24A0B2D-07C0-54BF-ED57-B0872EC2C3A3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6662503" y="5040312"/>
            <a:ext cx="4962525" cy="3243075"/>
          </a:xfrm>
        </p:spPr>
        <p:txBody>
          <a:bodyPr/>
          <a:lstStyle>
            <a:lvl1pPr marL="0" marR="0" indent="0" algn="l" defTabSz="1344077" rtl="0" eaLnBrk="1" fontAlgn="auto" latinLnBrk="0" hangingPunct="1">
              <a:lnSpc>
                <a:spcPct val="90000"/>
              </a:lnSpc>
              <a:spcBef>
                <a:spcPts val="1470"/>
              </a:spcBef>
              <a:spcAft>
                <a:spcPts val="0"/>
              </a:spcAft>
              <a:buClr>
                <a:schemeClr val="bg2"/>
              </a:buClr>
              <a:buSzTx/>
              <a:buFont typeface="Wingdings" panose="05000000000000000000" pitchFamily="2" charset="2"/>
              <a:buNone/>
              <a:tabLst/>
              <a:defRPr/>
            </a:lvl1pPr>
          </a:lstStyle>
          <a:p>
            <a:pPr marL="0" marR="0" lvl="0" indent="0" algn="l" defTabSz="1344077" rtl="0" eaLnBrk="1" fontAlgn="auto" latinLnBrk="0" hangingPunct="1">
              <a:lnSpc>
                <a:spcPct val="90000"/>
              </a:lnSpc>
              <a:spcBef>
                <a:spcPts val="1470"/>
              </a:spcBef>
              <a:spcAft>
                <a:spcPts val="0"/>
              </a:spcAft>
              <a:buClr>
                <a:schemeClr val="bg2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fi-FI" dirty="0"/>
              <a:t>Sisältöboksi</a:t>
            </a:r>
            <a:endParaRPr lang="fi-FI"/>
          </a:p>
        </p:txBody>
      </p:sp>
      <p:sp>
        <p:nvSpPr>
          <p:cNvPr id="22" name="Sisällön paikkamerkki 17">
            <a:extLst>
              <a:ext uri="{FF2B5EF4-FFF2-40B4-BE49-F238E27FC236}">
                <a16:creationId xmlns:a16="http://schemas.microsoft.com/office/drawing/2014/main" id="{904D53CC-482C-B875-7BE0-B7C763A17CE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12103100" y="5040312"/>
            <a:ext cx="4962525" cy="3243075"/>
          </a:xfrm>
        </p:spPr>
        <p:txBody>
          <a:bodyPr/>
          <a:lstStyle>
            <a:lvl1pPr marL="0" marR="0" indent="0" algn="l" defTabSz="1344077" rtl="0" eaLnBrk="1" fontAlgn="auto" latinLnBrk="0" hangingPunct="1">
              <a:lnSpc>
                <a:spcPct val="90000"/>
              </a:lnSpc>
              <a:spcBef>
                <a:spcPts val="1470"/>
              </a:spcBef>
              <a:spcAft>
                <a:spcPts val="0"/>
              </a:spcAft>
              <a:buClr>
                <a:schemeClr val="bg2"/>
              </a:buClr>
              <a:buSzTx/>
              <a:buFont typeface="Wingdings" panose="05000000000000000000" pitchFamily="2" charset="2"/>
              <a:buNone/>
              <a:tabLst/>
              <a:defRPr/>
            </a:lvl1pPr>
          </a:lstStyle>
          <a:p>
            <a:pPr marL="0" marR="0" lvl="0" indent="0" algn="l" defTabSz="1344077" rtl="0" eaLnBrk="1" fontAlgn="auto" latinLnBrk="0" hangingPunct="1">
              <a:lnSpc>
                <a:spcPct val="90000"/>
              </a:lnSpc>
              <a:spcBef>
                <a:spcPts val="1470"/>
              </a:spcBef>
              <a:spcAft>
                <a:spcPts val="0"/>
              </a:spcAft>
              <a:buClr>
                <a:schemeClr val="bg2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fi-FI" dirty="0"/>
              <a:t>Sisältöboksi</a:t>
            </a:r>
            <a:endParaRPr lang="fi-FI"/>
          </a:p>
        </p:txBody>
      </p:sp>
      <p:sp>
        <p:nvSpPr>
          <p:cNvPr id="3" name="Tekstin paikkamerkki 13">
            <a:extLst>
              <a:ext uri="{FF2B5EF4-FFF2-40B4-BE49-F238E27FC236}">
                <a16:creationId xmlns:a16="http://schemas.microsoft.com/office/drawing/2014/main" id="{8C7E0B75-46F0-A697-EB79-E395BCCC3B6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502767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 descr="Kuva, joka sisältää kohteen symboli, logo, Grafiikka, Fontti&#10;&#10;Tekoälyllä luotu sisältö voi olla virheellistä.">
            <a:extLst>
              <a:ext uri="{FF2B5EF4-FFF2-40B4-BE49-F238E27FC236}">
                <a16:creationId xmlns:a16="http://schemas.microsoft.com/office/drawing/2014/main" id="{2357512E-AF1E-998E-6396-E5E28FA807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14997905" y="7690053"/>
            <a:ext cx="782320" cy="559709"/>
          </a:xfrm>
          <a:prstGeom prst="rect">
            <a:avLst/>
          </a:prstGeom>
        </p:spPr>
      </p:pic>
      <p:pic>
        <p:nvPicPr>
          <p:cNvPr id="3" name="Kuva 2" descr="Kuva, joka sisältää kohteen symboli, logo, Grafiikka, Fontti&#10;&#10;Tekoälyllä luotu sisältö voi olla virheellistä.">
            <a:extLst>
              <a:ext uri="{FF2B5EF4-FFF2-40B4-BE49-F238E27FC236}">
                <a16:creationId xmlns:a16="http://schemas.microsoft.com/office/drawing/2014/main" id="{E8130905-9D9B-DBC4-45BD-555B4CC5A0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774" y="1778001"/>
            <a:ext cx="782320" cy="559709"/>
          </a:xfrm>
          <a:prstGeom prst="rect">
            <a:avLst/>
          </a:prstGeom>
        </p:spPr>
      </p:pic>
      <p:sp>
        <p:nvSpPr>
          <p:cNvPr id="28" name="Päivämäärän paikkamerkki 27">
            <a:extLst>
              <a:ext uri="{FF2B5EF4-FFF2-40B4-BE49-F238E27FC236}">
                <a16:creationId xmlns:a16="http://schemas.microsoft.com/office/drawing/2014/main" id="{EC42734D-5205-6798-AF2A-B2EF56BDB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30" name="Dian numeron paikkamerkki 29">
            <a:extLst>
              <a:ext uri="{FF2B5EF4-FFF2-40B4-BE49-F238E27FC236}">
                <a16:creationId xmlns:a16="http://schemas.microsoft.com/office/drawing/2014/main" id="{6BC2CA2D-EDEA-0A06-03FA-B7714382B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8" name="Tekstin paikkamerkki 17">
            <a:extLst>
              <a:ext uri="{FF2B5EF4-FFF2-40B4-BE49-F238E27FC236}">
                <a16:creationId xmlns:a16="http://schemas.microsoft.com/office/drawing/2014/main" id="{64A1F3B2-4219-22B2-F9DA-BDC2E1B6A0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90094" y="2608262"/>
            <a:ext cx="11707812" cy="3856038"/>
          </a:xfrm>
        </p:spPr>
        <p:txBody>
          <a:bodyPr vert="horz" lIns="180000" tIns="180000" rIns="180000" bIns="180000" rtlCol="0">
            <a:normAutofit/>
          </a:bodyPr>
          <a:lstStyle>
            <a:lvl1pPr>
              <a:defRPr lang="fi-FI" dirty="0"/>
            </a:lvl1pPr>
          </a:lstStyle>
          <a:p>
            <a:pPr marL="0" lvl="0" indent="0">
              <a:buNone/>
            </a:pPr>
            <a:r>
              <a:rPr lang="fi-FI" dirty="0"/>
              <a:t>Lisää lainaus tähän</a:t>
            </a:r>
            <a:endParaRPr lang="fi-FI"/>
          </a:p>
        </p:txBody>
      </p:sp>
      <p:sp>
        <p:nvSpPr>
          <p:cNvPr id="22" name="Tekstin paikkamerkki 17">
            <a:extLst>
              <a:ext uri="{FF2B5EF4-FFF2-40B4-BE49-F238E27FC236}">
                <a16:creationId xmlns:a16="http://schemas.microsoft.com/office/drawing/2014/main" id="{FE8D6B22-54C6-D858-1E07-5068B1C020C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90094" y="6464300"/>
            <a:ext cx="11707812" cy="436360"/>
          </a:xfrm>
        </p:spPr>
        <p:txBody>
          <a:bodyPr vert="horz" lIns="180000" tIns="0" rIns="180000" bIns="0" rtlCol="0" anchor="ctr" anchorCtr="0">
            <a:normAutofit/>
          </a:bodyPr>
          <a:lstStyle>
            <a:lvl1pPr>
              <a:defRPr lang="fi-FI" b="1" dirty="0">
                <a:solidFill>
                  <a:schemeClr val="tx2"/>
                </a:solidFill>
              </a:defRPr>
            </a:lvl1pPr>
          </a:lstStyle>
          <a:p>
            <a:pPr marL="0" lvl="0" indent="0">
              <a:buNone/>
            </a:pPr>
            <a:r>
              <a:rPr lang="fi-FI" dirty="0"/>
              <a:t>Lisää henkilön nimi tähän</a:t>
            </a:r>
            <a:endParaRPr lang="fi-FI"/>
          </a:p>
        </p:txBody>
      </p:sp>
      <p:sp>
        <p:nvSpPr>
          <p:cNvPr id="23" name="Tekstin paikkamerkki 17">
            <a:extLst>
              <a:ext uri="{FF2B5EF4-FFF2-40B4-BE49-F238E27FC236}">
                <a16:creationId xmlns:a16="http://schemas.microsoft.com/office/drawing/2014/main" id="{F7A88483-8675-D6BC-E726-17F941ACF4C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90094" y="6943320"/>
            <a:ext cx="11707812" cy="436360"/>
          </a:xfrm>
        </p:spPr>
        <p:txBody>
          <a:bodyPr vert="horz" lIns="180000" tIns="0" rIns="180000" bIns="0" rtlCol="0" anchor="ctr" anchorCtr="0">
            <a:normAutofit/>
          </a:bodyPr>
          <a:lstStyle>
            <a:lvl1pPr>
              <a:defRPr lang="fi-FI" dirty="0"/>
            </a:lvl1pPr>
          </a:lstStyle>
          <a:p>
            <a:pPr marL="0" lvl="0" indent="0">
              <a:buNone/>
            </a:pPr>
            <a:r>
              <a:rPr lang="fi-FI" dirty="0"/>
              <a:t>Lisää henkilön titteli ja organisaatio tähän</a:t>
            </a:r>
            <a:endParaRPr lang="fi-FI"/>
          </a:p>
        </p:txBody>
      </p:sp>
      <p:sp>
        <p:nvSpPr>
          <p:cNvPr id="2" name="Tekstin paikkamerkki 13">
            <a:extLst>
              <a:ext uri="{FF2B5EF4-FFF2-40B4-BE49-F238E27FC236}">
                <a16:creationId xmlns:a16="http://schemas.microsoft.com/office/drawing/2014/main" id="{032F6FC1-22D8-BB40-0664-7C9AD8C6CBA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18679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ferens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EBE1FF8-F527-0CB2-348D-8CB8AD90EC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300" y="1947863"/>
            <a:ext cx="6489700" cy="2665413"/>
          </a:xfrm>
        </p:spPr>
        <p:txBody>
          <a:bodyPr lIns="0" tIns="0" rIns="0" bIns="0" anchor="t" anchorCtr="0"/>
          <a:lstStyle>
            <a:lvl1pPr>
              <a:defRPr/>
            </a:lvl1pPr>
          </a:lstStyle>
          <a:p>
            <a:r>
              <a:rPr lang="fi-FI" dirty="0"/>
              <a:t>Syötä otsikko, esim. organisaation nimi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B11BDC3-1103-AFA4-F28A-BF6E4B9BB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0B93F2E-96ED-967D-A060-C7B1205AD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AEA32F49-936D-54B9-16E3-67E2DEED8E80}"/>
              </a:ext>
            </a:extLst>
          </p:cNvPr>
          <p:cNvSpPr txBox="1"/>
          <p:nvPr userDrawn="1"/>
        </p:nvSpPr>
        <p:spPr>
          <a:xfrm>
            <a:off x="1257298" y="1321003"/>
            <a:ext cx="7721601" cy="43636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rmAutofit/>
          </a:bodyPr>
          <a:lstStyle/>
          <a:p>
            <a:pPr algn="l"/>
            <a:r>
              <a:rPr lang="fi-FI" sz="2400" cap="all" baseline="0" dirty="0">
                <a:solidFill>
                  <a:schemeClr val="tx2"/>
                </a:solidFill>
              </a:rPr>
              <a:t>KIRJOITA TÄHÄN</a:t>
            </a:r>
            <a:endParaRPr lang="fi-FI"/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3CFC6182-FE95-B9B8-E405-275DCDFEC41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747000" y="1223963"/>
            <a:ext cx="9318625" cy="7043644"/>
          </a:xfrm>
        </p:spPr>
        <p:txBody>
          <a:bodyPr/>
          <a:lstStyle>
            <a:lvl1pPr>
              <a:defRPr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A6D41417-A008-FDC0-451C-A8026DF0B459}"/>
              </a:ext>
            </a:extLst>
          </p:cNvPr>
          <p:cNvSpPr>
            <a:spLocks noGrp="1" noChangeAspect="1"/>
          </p:cNvSpPr>
          <p:nvPr>
            <p:ph sz="quarter" idx="15" hasCustomPrompt="1"/>
          </p:nvPr>
        </p:nvSpPr>
        <p:spPr>
          <a:xfrm>
            <a:off x="1257300" y="7296057"/>
            <a:ext cx="3175000" cy="971550"/>
          </a:xfrm>
        </p:spPr>
        <p:txBody>
          <a:bodyPr lIns="0" tIns="0" rIns="0" bIns="0" anchor="b" anchorCtr="0">
            <a:noAutofit/>
          </a:bodyPr>
          <a:lstStyle>
            <a:lvl2pPr marL="493712" indent="0">
              <a:buNone/>
              <a:defRPr>
                <a:latin typeface="+mn-lt"/>
              </a:defRPr>
            </a:lvl2pPr>
          </a:lstStyle>
          <a:p>
            <a:pPr lvl="1"/>
            <a:r>
              <a:rPr lang="fi-FI" dirty="0"/>
              <a:t>Lisää logo</a:t>
            </a:r>
            <a:endParaRPr lang="fi-FI"/>
          </a:p>
        </p:txBody>
      </p:sp>
      <p:sp>
        <p:nvSpPr>
          <p:cNvPr id="6" name="Tekstin paikkamerkki 13">
            <a:extLst>
              <a:ext uri="{FF2B5EF4-FFF2-40B4-BE49-F238E27FC236}">
                <a16:creationId xmlns:a16="http://schemas.microsoft.com/office/drawing/2014/main" id="{AFF4AF52-A427-098F-2A0E-76B2D64EC38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73010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ima (vanh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C2F34813-C08D-1746-1E16-3B00E1D12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20.10.2025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8F6C88C-AF15-07CA-23C3-B27DE0CBC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 dirty="0"/>
          </a:p>
        </p:txBody>
      </p:sp>
      <p:pic>
        <p:nvPicPr>
          <p:cNvPr id="7" name="Kuva 6" descr="Kuva, joka sisältää kohteen teksti, Fontti, ympyrä, logo&#10;&#10;Tekoälyllä luotu sisältö voi olla virheellistä.">
            <a:extLst>
              <a:ext uri="{FF2B5EF4-FFF2-40B4-BE49-F238E27FC236}">
                <a16:creationId xmlns:a16="http://schemas.microsoft.com/office/drawing/2014/main" id="{26AFC373-757D-D99B-8CAC-50A52472C7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315" y="1223963"/>
            <a:ext cx="7872019" cy="7606272"/>
          </a:xfrm>
          <a:prstGeom prst="rect">
            <a:avLst/>
          </a:prstGeom>
        </p:spPr>
      </p:pic>
      <p:sp>
        <p:nvSpPr>
          <p:cNvPr id="5" name="Tekstin paikkamerkki 13">
            <a:extLst>
              <a:ext uri="{FF2B5EF4-FFF2-40B4-BE49-F238E27FC236}">
                <a16:creationId xmlns:a16="http://schemas.microsoft.com/office/drawing/2014/main" id="{09B74B3E-D4FE-CDE4-4128-77A1CFB64A6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892664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C2F34813-C08D-1746-1E16-3B00E1D12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20.10.2025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8F6C88C-AF15-07CA-23C3-B27DE0CBC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 dirty="0"/>
          </a:p>
        </p:txBody>
      </p:sp>
      <p:sp>
        <p:nvSpPr>
          <p:cNvPr id="5" name="Tekstin paikkamerkki 13">
            <a:extLst>
              <a:ext uri="{FF2B5EF4-FFF2-40B4-BE49-F238E27FC236}">
                <a16:creationId xmlns:a16="http://schemas.microsoft.com/office/drawing/2014/main" id="{55915875-36A5-8D41-0638-75679B3028B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63445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25506AF-325A-AD71-7414-DBF76E8442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ED44917-B8C2-8912-F56D-9BC39EDB1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8E54725-3D1C-7EDF-1EEF-E93DDBDAD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 dirty="0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138DD1BB-29E6-EA10-C42E-BD7AA80B7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2" name="Tekstin paikkamerkki 13">
            <a:extLst>
              <a:ext uri="{FF2B5EF4-FFF2-40B4-BE49-F238E27FC236}">
                <a16:creationId xmlns:a16="http://schemas.microsoft.com/office/drawing/2014/main" id="{C69AB818-1031-203D-4070-E445CB993F6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023541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70D58E1-CC50-BB2A-2636-2374CB2E6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6091494-BD2A-C5FB-7740-8AB33F5335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3060699"/>
            <a:ext cx="7772400" cy="575945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50D6C84-9669-F737-4FA1-2217F3745B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58299" y="3060698"/>
            <a:ext cx="7807325" cy="575945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0274B785-E691-638C-9C73-7F06EC57D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90AAE35B-80DF-BF6A-75CE-5ECF32C97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 dirty="0"/>
          </a:p>
        </p:txBody>
      </p:sp>
      <p:sp>
        <p:nvSpPr>
          <p:cNvPr id="8" name="Tekstin paikkamerkki 13">
            <a:extLst>
              <a:ext uri="{FF2B5EF4-FFF2-40B4-BE49-F238E27FC236}">
                <a16:creationId xmlns:a16="http://schemas.microsoft.com/office/drawing/2014/main" id="{A3691375-8A9B-02F8-5C49-3DD6CF6B94D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14039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3575275-838F-FE64-5166-C8E595694C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683" y="3065475"/>
            <a:ext cx="7736681" cy="1375895"/>
          </a:xfrm>
        </p:spPr>
        <p:txBody>
          <a:bodyPr anchor="b"/>
          <a:lstStyle>
            <a:lvl1pPr marL="0" indent="0">
              <a:buNone/>
              <a:defRPr sz="3528" b="1"/>
            </a:lvl1pPr>
            <a:lvl2pPr marL="672038" indent="0">
              <a:buNone/>
              <a:defRPr sz="2940" b="1"/>
            </a:lvl2pPr>
            <a:lvl3pPr marL="1344077" indent="0">
              <a:buNone/>
              <a:defRPr sz="2646" b="1"/>
            </a:lvl3pPr>
            <a:lvl4pPr marL="2016115" indent="0">
              <a:buNone/>
              <a:defRPr sz="2352" b="1"/>
            </a:lvl4pPr>
            <a:lvl5pPr marL="2688153" indent="0">
              <a:buNone/>
              <a:defRPr sz="2352" b="1"/>
            </a:lvl5pPr>
            <a:lvl6pPr marL="3360191" indent="0">
              <a:buNone/>
              <a:defRPr sz="2352" b="1"/>
            </a:lvl6pPr>
            <a:lvl7pPr marL="4032230" indent="0">
              <a:buNone/>
              <a:defRPr sz="2352" b="1"/>
            </a:lvl7pPr>
            <a:lvl8pPr marL="4704268" indent="0">
              <a:buNone/>
              <a:defRPr sz="2352" b="1"/>
            </a:lvl8pPr>
            <a:lvl9pPr marL="5376306" indent="0">
              <a:buNone/>
              <a:defRPr sz="2352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EEFF10CE-E2F5-DA64-DCB6-7C32F4681B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9683" y="4446146"/>
            <a:ext cx="7736681" cy="465208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CD37FB61-0FA0-44DB-B42C-754E665DD2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3060697"/>
            <a:ext cx="7774782" cy="1375894"/>
          </a:xfrm>
        </p:spPr>
        <p:txBody>
          <a:bodyPr anchor="b"/>
          <a:lstStyle>
            <a:lvl1pPr marL="0" indent="0">
              <a:buNone/>
              <a:defRPr sz="3528" b="1"/>
            </a:lvl1pPr>
            <a:lvl2pPr marL="672038" indent="0">
              <a:buNone/>
              <a:defRPr sz="2940" b="1"/>
            </a:lvl2pPr>
            <a:lvl3pPr marL="1344077" indent="0">
              <a:buNone/>
              <a:defRPr sz="2646" b="1"/>
            </a:lvl3pPr>
            <a:lvl4pPr marL="2016115" indent="0">
              <a:buNone/>
              <a:defRPr sz="2352" b="1"/>
            </a:lvl4pPr>
            <a:lvl5pPr marL="2688153" indent="0">
              <a:buNone/>
              <a:defRPr sz="2352" b="1"/>
            </a:lvl5pPr>
            <a:lvl6pPr marL="3360191" indent="0">
              <a:buNone/>
              <a:defRPr sz="2352" b="1"/>
            </a:lvl6pPr>
            <a:lvl7pPr marL="4032230" indent="0">
              <a:buNone/>
              <a:defRPr sz="2352" b="1"/>
            </a:lvl7pPr>
            <a:lvl8pPr marL="4704268" indent="0">
              <a:buNone/>
              <a:defRPr sz="2352" b="1"/>
            </a:lvl8pPr>
            <a:lvl9pPr marL="5376306" indent="0">
              <a:buNone/>
              <a:defRPr sz="2352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F4DA448E-4376-7318-9E3F-844324855F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4436591"/>
            <a:ext cx="7774782" cy="466164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F910E101-05EE-D887-854E-85851991E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20.10.2025</a:t>
            </a:r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82E376F1-B655-CC0F-35FE-62A8965E6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/>
          </a:p>
        </p:txBody>
      </p:sp>
      <p:sp>
        <p:nvSpPr>
          <p:cNvPr id="10" name="Otsikko 9">
            <a:extLst>
              <a:ext uri="{FF2B5EF4-FFF2-40B4-BE49-F238E27FC236}">
                <a16:creationId xmlns:a16="http://schemas.microsoft.com/office/drawing/2014/main" id="{B9D8C6B7-5A01-6D24-4593-C21E6A407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2" name="Tekstin paikkamerkki 13">
            <a:extLst>
              <a:ext uri="{FF2B5EF4-FFF2-40B4-BE49-F238E27FC236}">
                <a16:creationId xmlns:a16="http://schemas.microsoft.com/office/drawing/2014/main" id="{F0765765-8096-B165-F72C-165C9EB22F0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268101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86258B82-F92E-E4E4-6A18-EB1B6D852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20.10.2025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A8F388D-4FD9-5286-B6E3-D6119412E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2D4B97B6-C70B-7AC4-AC93-5B67E418B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2" name="Tekstin paikkamerkki 13">
            <a:extLst>
              <a:ext uri="{FF2B5EF4-FFF2-40B4-BE49-F238E27FC236}">
                <a16:creationId xmlns:a16="http://schemas.microsoft.com/office/drawing/2014/main" id="{DD0535A9-BF8E-0BAC-BD68-46B9FB1BA93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96218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0C1187-43C2-5DE7-247D-99266BF74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80513" y="1871576"/>
            <a:ext cx="7885112" cy="1246414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 tähän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40DCFFC-7381-7E02-D27A-7ECF40CB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4169623-E5D2-A93A-ACF1-3CE9D95D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9CF6AA6E-D093-ACAB-405F-E7D41DA4B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80513" y="122387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4E7A4A95-1656-226C-1206-7517458D1D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80513" y="3141538"/>
            <a:ext cx="7885112" cy="5067511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5988307F-020C-D103-E082-E630656FF156}"/>
              </a:ext>
            </a:extLst>
          </p:cNvPr>
          <p:cNvSpPr/>
          <p:nvPr userDrawn="1"/>
        </p:nvSpPr>
        <p:spPr>
          <a:xfrm>
            <a:off x="742950" y="8789078"/>
            <a:ext cx="2781300" cy="4787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2" name="Kuva 11" descr="Kuva, joka sisältää kohteen Fontti, Grafiikka, graafinen suunnittelu, typografia&#10;&#10;Tekoälyllä luotu sisältö voi olla virheellistä.">
            <a:extLst>
              <a:ext uri="{FF2B5EF4-FFF2-40B4-BE49-F238E27FC236}">
                <a16:creationId xmlns:a16="http://schemas.microsoft.com/office/drawing/2014/main" id="{9FF684FB-A772-CCFE-09A7-43B1015A83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6642" y="8820150"/>
            <a:ext cx="2288983" cy="384313"/>
          </a:xfrm>
          <a:prstGeom prst="rect">
            <a:avLst/>
          </a:prstGeom>
        </p:spPr>
      </p:pic>
      <p:sp>
        <p:nvSpPr>
          <p:cNvPr id="13" name="Kuvan paikkamerkki 32">
            <a:extLst>
              <a:ext uri="{FF2B5EF4-FFF2-40B4-BE49-F238E27FC236}">
                <a16:creationId xmlns:a16="http://schemas.microsoft.com/office/drawing/2014/main" id="{EA6223A7-7380-B792-DD54-44834443011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258888" y="1223963"/>
            <a:ext cx="7405914" cy="7596186"/>
          </a:xfrm>
          <a:prstGeom prst="round2DiagRect">
            <a:avLst>
              <a:gd name="adj1" fmla="val 2329"/>
              <a:gd name="adj2" fmla="val 2287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7" name="Tekstin paikkamerkki 13">
            <a:extLst>
              <a:ext uri="{FF2B5EF4-FFF2-40B4-BE49-F238E27FC236}">
                <a16:creationId xmlns:a16="http://schemas.microsoft.com/office/drawing/2014/main" id="{C8644769-4221-87EB-8199-FBA46A59738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599865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otsikko 2">
            <a:extLst>
              <a:ext uri="{FF2B5EF4-FFF2-40B4-BE49-F238E27FC236}">
                <a16:creationId xmlns:a16="http://schemas.microsoft.com/office/drawing/2014/main" id="{EDB9FC23-8F20-7669-BE25-B97AC8579A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8889" y="5614440"/>
            <a:ext cx="15806736" cy="2283951"/>
          </a:xfr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672038" indent="0" algn="ctr">
              <a:buNone/>
              <a:defRPr sz="2940"/>
            </a:lvl2pPr>
            <a:lvl3pPr marL="1344077" indent="0" algn="ctr">
              <a:buNone/>
              <a:defRPr sz="2646"/>
            </a:lvl3pPr>
            <a:lvl4pPr marL="2016115" indent="0" algn="ctr">
              <a:buNone/>
              <a:defRPr sz="2352"/>
            </a:lvl4pPr>
            <a:lvl5pPr marL="2688153" indent="0" algn="ctr">
              <a:buNone/>
              <a:defRPr sz="2352"/>
            </a:lvl5pPr>
            <a:lvl6pPr marL="3360191" indent="0" algn="ctr">
              <a:buNone/>
              <a:defRPr sz="2352"/>
            </a:lvl6pPr>
            <a:lvl7pPr marL="4032230" indent="0" algn="ctr">
              <a:buNone/>
              <a:defRPr sz="2352"/>
            </a:lvl7pPr>
            <a:lvl8pPr marL="4704268" indent="0" algn="ctr">
              <a:buNone/>
              <a:defRPr sz="2352"/>
            </a:lvl8pPr>
            <a:lvl9pPr marL="5376306" indent="0" algn="ctr">
              <a:buNone/>
              <a:defRPr sz="2352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97AF1740-6FD1-7E52-F2AC-B3DA66F194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723142" y="9644266"/>
            <a:ext cx="4114800" cy="414104"/>
          </a:xfrm>
        </p:spPr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29226E4-F3D2-45D2-A4B8-0A214E034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230100" y="9631516"/>
            <a:ext cx="4204023" cy="426854"/>
          </a:xfrm>
        </p:spPr>
        <p:txBody>
          <a:bodyPr/>
          <a:lstStyle>
            <a:lvl1pPr>
              <a:defRPr sz="1470" b="0"/>
            </a:lvl1pPr>
          </a:lstStyle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2" name="Tekstin paikkamerkki 21">
            <a:extLst>
              <a:ext uri="{FF2B5EF4-FFF2-40B4-BE49-F238E27FC236}">
                <a16:creationId xmlns:a16="http://schemas.microsoft.com/office/drawing/2014/main" id="{F0EBEDB4-2E4C-96C1-3AE1-9FB07447D95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7299" y="3695700"/>
            <a:ext cx="15808325" cy="776860"/>
          </a:xfrm>
        </p:spPr>
        <p:txBody>
          <a:bodyPr lIns="180000" tIns="180000" rIns="180000" bIns="180000" anchor="b">
            <a:noAutofit/>
          </a:bodyPr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fi-FI" dirty="0"/>
              <a:t>LISÄÄ TÄHÄN YLÄOTSIKKO ISOILLA KIRJAIMILLA</a:t>
            </a:r>
            <a:endParaRPr lang="fi-FI"/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0582E6D7-9A47-EF78-1933-A8C4AB20D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299" y="4478935"/>
            <a:ext cx="15808325" cy="1122755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5" name="Tekstin paikkamerkki 13">
            <a:extLst>
              <a:ext uri="{FF2B5EF4-FFF2-40B4-BE49-F238E27FC236}">
                <a16:creationId xmlns:a16="http://schemas.microsoft.com/office/drawing/2014/main" id="{19319B4D-2260-6598-98F2-9B015F91672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96565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E328BA6-F20D-21F3-2215-EB78D8F74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13157"/>
            <a:ext cx="15773400" cy="4193259"/>
          </a:xfrm>
        </p:spPr>
        <p:txBody>
          <a:bodyPr anchor="b"/>
          <a:lstStyle>
            <a:lvl1pPr algn="l">
              <a:defRPr sz="8819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40E6A69-2065-B29C-890F-F8D1F6CA43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706416"/>
            <a:ext cx="15773400" cy="2113734"/>
          </a:xfrm>
        </p:spPr>
        <p:txBody>
          <a:bodyPr/>
          <a:lstStyle>
            <a:lvl1pPr marL="0" indent="0" algn="l">
              <a:buNone/>
              <a:defRPr sz="3528">
                <a:solidFill>
                  <a:schemeClr val="tx1">
                    <a:tint val="82000"/>
                  </a:schemeClr>
                </a:solidFill>
              </a:defRPr>
            </a:lvl1pPr>
            <a:lvl2pPr marL="672038" indent="0">
              <a:buNone/>
              <a:defRPr sz="2940">
                <a:solidFill>
                  <a:schemeClr val="tx1">
                    <a:tint val="82000"/>
                  </a:schemeClr>
                </a:solidFill>
              </a:defRPr>
            </a:lvl2pPr>
            <a:lvl3pPr marL="1344077" indent="0">
              <a:buNone/>
              <a:defRPr sz="2646">
                <a:solidFill>
                  <a:schemeClr val="tx1">
                    <a:tint val="82000"/>
                  </a:schemeClr>
                </a:solidFill>
              </a:defRPr>
            </a:lvl3pPr>
            <a:lvl4pPr marL="2016115" indent="0">
              <a:buNone/>
              <a:defRPr sz="2352">
                <a:solidFill>
                  <a:schemeClr val="tx1">
                    <a:tint val="82000"/>
                  </a:schemeClr>
                </a:solidFill>
              </a:defRPr>
            </a:lvl4pPr>
            <a:lvl5pPr marL="2688153" indent="0">
              <a:buNone/>
              <a:defRPr sz="2352">
                <a:solidFill>
                  <a:schemeClr val="tx1">
                    <a:tint val="82000"/>
                  </a:schemeClr>
                </a:solidFill>
              </a:defRPr>
            </a:lvl5pPr>
            <a:lvl6pPr marL="3360191" indent="0">
              <a:buNone/>
              <a:defRPr sz="2352">
                <a:solidFill>
                  <a:schemeClr val="tx1">
                    <a:tint val="82000"/>
                  </a:schemeClr>
                </a:solidFill>
              </a:defRPr>
            </a:lvl6pPr>
            <a:lvl7pPr marL="4032230" indent="0">
              <a:buNone/>
              <a:defRPr sz="2352">
                <a:solidFill>
                  <a:schemeClr val="tx1">
                    <a:tint val="82000"/>
                  </a:schemeClr>
                </a:solidFill>
              </a:defRPr>
            </a:lvl7pPr>
            <a:lvl8pPr marL="4704268" indent="0">
              <a:buNone/>
              <a:defRPr sz="2352">
                <a:solidFill>
                  <a:schemeClr val="tx1">
                    <a:tint val="82000"/>
                  </a:schemeClr>
                </a:solidFill>
              </a:defRPr>
            </a:lvl8pPr>
            <a:lvl9pPr marL="5376306" indent="0">
              <a:buNone/>
              <a:defRPr sz="2352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826374D-01F4-4E76-C2CB-013F2DF77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20.10.2025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2FBF67F-5CFB-C477-5313-0C172831A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/>
          </a:p>
        </p:txBody>
      </p:sp>
      <p:sp>
        <p:nvSpPr>
          <p:cNvPr id="7" name="Tekstin paikkamerkki 13">
            <a:extLst>
              <a:ext uri="{FF2B5EF4-FFF2-40B4-BE49-F238E27FC236}">
                <a16:creationId xmlns:a16="http://schemas.microsoft.com/office/drawing/2014/main" id="{29A1BE31-50E3-E502-B376-A80738B85DB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890177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A1B0004-8ED2-7FEA-71C2-4906DE19D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1223963"/>
            <a:ext cx="5898356" cy="2352146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AF871D69-3944-2A5E-C8D1-2610977A0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20.10.2025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A2ADC0F-F423-F924-4715-CB9C3E307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/>
          </a:p>
        </p:txBody>
      </p:sp>
      <p:sp>
        <p:nvSpPr>
          <p:cNvPr id="9" name="Sisällön paikkamerkki 8">
            <a:extLst>
              <a:ext uri="{FF2B5EF4-FFF2-40B4-BE49-F238E27FC236}">
                <a16:creationId xmlns:a16="http://schemas.microsoft.com/office/drawing/2014/main" id="{E4B3D571-06F5-B9C0-36B7-5E9B49CE6FC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445375" y="1223963"/>
            <a:ext cx="9620250" cy="7596187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A887ACC6-E3E6-5CFC-8596-EC9A9696C06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60475" y="3576638"/>
            <a:ext cx="5897563" cy="524351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3" name="Tekstin paikkamerkki 13">
            <a:extLst>
              <a:ext uri="{FF2B5EF4-FFF2-40B4-BE49-F238E27FC236}">
                <a16:creationId xmlns:a16="http://schemas.microsoft.com/office/drawing/2014/main" id="{C31067A9-7D3B-196D-57CE-A91C6D3B525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220407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9718BFA-45C0-4836-5FE0-85D6E3FCC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4918" y="1223963"/>
            <a:ext cx="5898356" cy="2352146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810B6576-FBD6-14B7-4A77-2DC79054A8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385538" y="1223963"/>
            <a:ext cx="9647544" cy="7596185"/>
          </a:xfrm>
        </p:spPr>
        <p:txBody>
          <a:bodyPr/>
          <a:lstStyle>
            <a:lvl1pPr marL="0" indent="0">
              <a:buNone/>
              <a:defRPr sz="4704"/>
            </a:lvl1pPr>
            <a:lvl2pPr marL="672038" indent="0">
              <a:buNone/>
              <a:defRPr sz="4116"/>
            </a:lvl2pPr>
            <a:lvl3pPr marL="1344077" indent="0">
              <a:buNone/>
              <a:defRPr sz="3528"/>
            </a:lvl3pPr>
            <a:lvl4pPr marL="2016115" indent="0">
              <a:buNone/>
              <a:defRPr sz="2940"/>
            </a:lvl4pPr>
            <a:lvl5pPr marL="2688153" indent="0">
              <a:buNone/>
              <a:defRPr sz="2940"/>
            </a:lvl5pPr>
            <a:lvl6pPr marL="3360191" indent="0">
              <a:buNone/>
              <a:defRPr sz="2940"/>
            </a:lvl6pPr>
            <a:lvl7pPr marL="4032230" indent="0">
              <a:buNone/>
              <a:defRPr sz="2940"/>
            </a:lvl7pPr>
            <a:lvl8pPr marL="4704268" indent="0">
              <a:buNone/>
              <a:defRPr sz="2940"/>
            </a:lvl8pPr>
            <a:lvl9pPr marL="5376306" indent="0">
              <a:buNone/>
              <a:defRPr sz="294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5E835AF-0D92-F1A6-5B53-09C1B0658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20.10.2025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6B5923E-C78A-A802-9B2C-549B1FEF4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BB641DB3-54D4-AFEF-53B4-3760162B7D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54125" y="3576638"/>
            <a:ext cx="5899150" cy="524351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13">
            <a:extLst>
              <a:ext uri="{FF2B5EF4-FFF2-40B4-BE49-F238E27FC236}">
                <a16:creationId xmlns:a16="http://schemas.microsoft.com/office/drawing/2014/main" id="{AAB470EF-4362-B822-F541-7A44DDCBDB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870799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972FF8C-5657-101C-1CDD-A997CA638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C220F663-B11F-45B6-77E9-D20960944D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B6E8326-BD6E-4122-8A66-AA9334A17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20.10.2025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B03F218-0380-BE25-ECC2-17157B4AF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/>
          </a:p>
        </p:txBody>
      </p:sp>
      <p:sp>
        <p:nvSpPr>
          <p:cNvPr id="7" name="Tekstin paikkamerkki 13">
            <a:extLst>
              <a:ext uri="{FF2B5EF4-FFF2-40B4-BE49-F238E27FC236}">
                <a16:creationId xmlns:a16="http://schemas.microsoft.com/office/drawing/2014/main" id="{D1614526-5579-D49F-D494-278535721E5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9169556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E44AE7FF-3C0D-4F32-74D0-4B2E78BE3C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1223963"/>
            <a:ext cx="3943350" cy="7596188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E6CE08AD-B195-F928-4515-9FBBBD96FA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1223962"/>
            <a:ext cx="11601450" cy="759618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A1933AB-5606-81C6-278E-A07004368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20.10.2025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F3C9956-AF96-7EBE-85B2-954491AE4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/>
          </a:p>
        </p:txBody>
      </p:sp>
      <p:sp>
        <p:nvSpPr>
          <p:cNvPr id="7" name="Tekstin paikkamerkki 13">
            <a:extLst>
              <a:ext uri="{FF2B5EF4-FFF2-40B4-BE49-F238E27FC236}">
                <a16:creationId xmlns:a16="http://schemas.microsoft.com/office/drawing/2014/main" id="{56D63159-0577-AE62-55B5-97E49C3C91C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5818929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0BA6B3-CB3D-8F47-A81E-48885D22AE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72038"/>
            <a:fld id="{F55E4D6E-AEF8-47CC-AEAF-ED7959F76389}" type="slidenum">
              <a:rPr lang="fi-FI" smtClean="0"/>
              <a:pPr defTabSz="672038"/>
              <a:t>‹#›</a:t>
            </a:fld>
            <a:endParaRPr lang="fi-FI" dirty="0"/>
          </a:p>
        </p:txBody>
      </p:sp>
      <p:sp>
        <p:nvSpPr>
          <p:cNvPr id="5" name="Otsikon paikkamerkki 1">
            <a:extLst>
              <a:ext uri="{FF2B5EF4-FFF2-40B4-BE49-F238E27FC236}">
                <a16:creationId xmlns:a16="http://schemas.microsoft.com/office/drawing/2014/main" id="{ACF4DAD1-3A69-C142-BDE9-9E0DC1BBE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540" y="530716"/>
            <a:ext cx="16031690" cy="13229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>
              <a:defRPr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2E4CAE-8655-5D40-8396-6E1E42B0830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39506" y="2116667"/>
            <a:ext cx="16031690" cy="693208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45B0E119-865C-EF49-AB4E-47AF149DEC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097984" y="9613030"/>
            <a:ext cx="4114800" cy="4123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4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i-FI"/>
              <a:t>14.5.2025</a:t>
            </a:r>
          </a:p>
        </p:txBody>
      </p:sp>
      <p:sp>
        <p:nvSpPr>
          <p:cNvPr id="4" name="Tekstin paikkamerkki 7">
            <a:extLst>
              <a:ext uri="{FF2B5EF4-FFF2-40B4-BE49-F238E27FC236}">
                <a16:creationId xmlns:a16="http://schemas.microsoft.com/office/drawing/2014/main" id="{B57BCC79-A618-93C6-2F95-2F5D6B4A09D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04600" y="9641417"/>
            <a:ext cx="5148153" cy="359833"/>
          </a:xfrm>
        </p:spPr>
        <p:txBody>
          <a:bodyPr>
            <a:noAutofit/>
          </a:bodyPr>
          <a:lstStyle>
            <a:lvl1pPr marL="0" indent="0">
              <a:buNone/>
              <a:defRPr sz="1470"/>
            </a:lvl1pPr>
          </a:lstStyle>
          <a:p>
            <a:pPr lvl="0"/>
            <a:r>
              <a:rPr lang="fi-FI" dirty="0"/>
              <a:t>Kirjoita lähde 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49080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vasen / kuva oike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0C1187-43C2-5DE7-247D-99266BF74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8888" y="1931224"/>
            <a:ext cx="7885112" cy="1246414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 tähän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40DCFFC-7381-7E02-D27A-7ECF40CB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4169623-E5D2-A93A-ACF1-3CE9D95D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9CF6AA6E-D093-ACAB-405F-E7D41DA4B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8888" y="125492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4E7A4A95-1656-226C-1206-7517458D1D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58888" y="3223948"/>
            <a:ext cx="7885112" cy="492545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4" name="Kuvan paikkamerkki 32">
            <a:extLst>
              <a:ext uri="{FF2B5EF4-FFF2-40B4-BE49-F238E27FC236}">
                <a16:creationId xmlns:a16="http://schemas.microsoft.com/office/drawing/2014/main" id="{D4FD4F34-946E-7225-6268-2C7FBBA17F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720173" y="1223964"/>
            <a:ext cx="7345450" cy="3696380"/>
          </a:xfrm>
          <a:prstGeom prst="round2DiagRect">
            <a:avLst>
              <a:gd name="adj1" fmla="val 4109"/>
              <a:gd name="adj2" fmla="val 3056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7" name="Kuvan paikkamerkki 32">
            <a:extLst>
              <a:ext uri="{FF2B5EF4-FFF2-40B4-BE49-F238E27FC236}">
                <a16:creationId xmlns:a16="http://schemas.microsoft.com/office/drawing/2014/main" id="{AD422A77-C978-F758-6225-F6738C8D743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720173" y="5138961"/>
            <a:ext cx="7345451" cy="3650117"/>
          </a:xfrm>
          <a:prstGeom prst="round2DiagRect">
            <a:avLst>
              <a:gd name="adj1" fmla="val 3826"/>
              <a:gd name="adj2" fmla="val 3911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7" name="Tekstin paikkamerkki 13">
            <a:extLst>
              <a:ext uri="{FF2B5EF4-FFF2-40B4-BE49-F238E27FC236}">
                <a16:creationId xmlns:a16="http://schemas.microsoft.com/office/drawing/2014/main" id="{BB3D80FC-3672-E39A-A421-9833230C309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76114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oikea / kuva vase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0C1187-43C2-5DE7-247D-99266BF74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80513" y="1871576"/>
            <a:ext cx="7885112" cy="1246414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 tähän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40DCFFC-7381-7E02-D27A-7ECF40CB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4169623-E5D2-A93A-ACF1-3CE9D95D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9CF6AA6E-D093-ACAB-405F-E7D41DA4B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80513" y="122387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4E7A4A95-1656-226C-1206-7517458D1D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80513" y="3141538"/>
            <a:ext cx="7885112" cy="5067511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4" name="Kuvan paikkamerkki 32">
            <a:extLst>
              <a:ext uri="{FF2B5EF4-FFF2-40B4-BE49-F238E27FC236}">
                <a16:creationId xmlns:a16="http://schemas.microsoft.com/office/drawing/2014/main" id="{D4FD4F34-946E-7225-6268-2C7FBBA17F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258888" y="1223964"/>
            <a:ext cx="7405914" cy="3696380"/>
          </a:xfrm>
          <a:prstGeom prst="round2DiagRect">
            <a:avLst>
              <a:gd name="adj1" fmla="val 5287"/>
              <a:gd name="adj2" fmla="val 4602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5988307F-020C-D103-E082-E630656FF156}"/>
              </a:ext>
            </a:extLst>
          </p:cNvPr>
          <p:cNvSpPr/>
          <p:nvPr userDrawn="1"/>
        </p:nvSpPr>
        <p:spPr>
          <a:xfrm>
            <a:off x="742950" y="8789078"/>
            <a:ext cx="2781300" cy="4787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2" name="Kuva 11" descr="Kuva, joka sisältää kohteen Fontti, Grafiikka, graafinen suunnittelu, typografia&#10;&#10;Tekoälyllä luotu sisältö voi olla virheellistä.">
            <a:extLst>
              <a:ext uri="{FF2B5EF4-FFF2-40B4-BE49-F238E27FC236}">
                <a16:creationId xmlns:a16="http://schemas.microsoft.com/office/drawing/2014/main" id="{9FF684FB-A772-CCFE-09A7-43B1015A83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6642" y="8820150"/>
            <a:ext cx="2288983" cy="384313"/>
          </a:xfrm>
          <a:prstGeom prst="rect">
            <a:avLst/>
          </a:prstGeom>
        </p:spPr>
      </p:pic>
      <p:sp>
        <p:nvSpPr>
          <p:cNvPr id="17" name="Kuvan paikkamerkki 32">
            <a:extLst>
              <a:ext uri="{FF2B5EF4-FFF2-40B4-BE49-F238E27FC236}">
                <a16:creationId xmlns:a16="http://schemas.microsoft.com/office/drawing/2014/main" id="{AD422A77-C978-F758-6225-F6738C8D743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258888" y="5170033"/>
            <a:ext cx="7405914" cy="3650117"/>
          </a:xfrm>
          <a:prstGeom prst="round2DiagRect">
            <a:avLst>
              <a:gd name="adj1" fmla="val 4782"/>
              <a:gd name="adj2" fmla="val 5128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7" name="Tekstin paikkamerkki 13">
            <a:extLst>
              <a:ext uri="{FF2B5EF4-FFF2-40B4-BE49-F238E27FC236}">
                <a16:creationId xmlns:a16="http://schemas.microsoft.com/office/drawing/2014/main" id="{389A2FB6-5A8A-CF1A-95C9-DAE3DCF1C5A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11459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vasen / kuva oike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0C1187-43C2-5DE7-247D-99266BF74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8888" y="1931224"/>
            <a:ext cx="7885112" cy="1246414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 tähän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40DCFFC-7381-7E02-D27A-7ECF40CB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4169623-E5D2-A93A-ACF1-3CE9D95D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9CF6AA6E-D093-ACAB-405F-E7D41DA4B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8888" y="125492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4E7A4A95-1656-226C-1206-7517458D1D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58888" y="3223948"/>
            <a:ext cx="7885112" cy="492545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4" name="Kuvan paikkamerkki 32">
            <a:extLst>
              <a:ext uri="{FF2B5EF4-FFF2-40B4-BE49-F238E27FC236}">
                <a16:creationId xmlns:a16="http://schemas.microsoft.com/office/drawing/2014/main" id="{D4FD4F34-946E-7225-6268-2C7FBBA17F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720173" y="1223964"/>
            <a:ext cx="3557677" cy="7596186"/>
          </a:xfrm>
          <a:prstGeom prst="round2DiagRect">
            <a:avLst>
              <a:gd name="adj1" fmla="val 4109"/>
              <a:gd name="adj2" fmla="val 3859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Kuvan paikkamerkki 32">
            <a:extLst>
              <a:ext uri="{FF2B5EF4-FFF2-40B4-BE49-F238E27FC236}">
                <a16:creationId xmlns:a16="http://schemas.microsoft.com/office/drawing/2014/main" id="{5AF3FF8F-8620-A9BF-5A33-61CCA32C86E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3507948" y="1223964"/>
            <a:ext cx="3557677" cy="7596186"/>
          </a:xfrm>
          <a:prstGeom prst="round2DiagRect">
            <a:avLst>
              <a:gd name="adj1" fmla="val 4109"/>
              <a:gd name="adj2" fmla="val 4395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7" name="Tekstin paikkamerkki 13">
            <a:extLst>
              <a:ext uri="{FF2B5EF4-FFF2-40B4-BE49-F238E27FC236}">
                <a16:creationId xmlns:a16="http://schemas.microsoft.com/office/drawing/2014/main" id="{C47301A0-DE15-FCD0-3F76-2F640149437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87954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i vasen / kuva oike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0C1187-43C2-5DE7-247D-99266BF74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0" y="1931224"/>
            <a:ext cx="7885112" cy="1246414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 tähän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40DCFFC-7381-7E02-D27A-7ECF40CB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4169623-E5D2-A93A-ACF1-3CE9D95D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9CF6AA6E-D093-ACAB-405F-E7D41DA4B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44000" y="125492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4E7A4A95-1656-226C-1206-7517458D1D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44000" y="3223948"/>
            <a:ext cx="7885112" cy="492545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Kuvan paikkamerkki 32">
            <a:extLst>
              <a:ext uri="{FF2B5EF4-FFF2-40B4-BE49-F238E27FC236}">
                <a16:creationId xmlns:a16="http://schemas.microsoft.com/office/drawing/2014/main" id="{5AF3FF8F-8620-A9BF-5A33-61CCA32C86E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046663" y="1223964"/>
            <a:ext cx="3557677" cy="7596186"/>
          </a:xfrm>
          <a:prstGeom prst="round2DiagRect">
            <a:avLst>
              <a:gd name="adj1" fmla="val 4109"/>
              <a:gd name="adj2" fmla="val 4395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9BE3CF6C-E513-345F-2EAC-B492464A035F}"/>
              </a:ext>
            </a:extLst>
          </p:cNvPr>
          <p:cNvSpPr/>
          <p:nvPr userDrawn="1"/>
        </p:nvSpPr>
        <p:spPr>
          <a:xfrm>
            <a:off x="742950" y="8789078"/>
            <a:ext cx="2781300" cy="4787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4" name="Kuvan paikkamerkki 32">
            <a:extLst>
              <a:ext uri="{FF2B5EF4-FFF2-40B4-BE49-F238E27FC236}">
                <a16:creationId xmlns:a16="http://schemas.microsoft.com/office/drawing/2014/main" id="{D4FD4F34-946E-7225-6268-2C7FBBA17F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258888" y="1223964"/>
            <a:ext cx="3557677" cy="7596186"/>
          </a:xfrm>
          <a:prstGeom prst="round2DiagRect">
            <a:avLst>
              <a:gd name="adj1" fmla="val 4109"/>
              <a:gd name="adj2" fmla="val 3859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pic>
        <p:nvPicPr>
          <p:cNvPr id="10" name="Kuva 9" descr="Kuva, joka sisältää kohteen Fontti, Grafiikka, graafinen suunnittelu, typografia&#10;&#10;Tekoälyllä luotu sisältö voi olla virheellistä.">
            <a:extLst>
              <a:ext uri="{FF2B5EF4-FFF2-40B4-BE49-F238E27FC236}">
                <a16:creationId xmlns:a16="http://schemas.microsoft.com/office/drawing/2014/main" id="{106F3ECF-3244-34EA-B493-9385A36842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6642" y="8820150"/>
            <a:ext cx="2288983" cy="384313"/>
          </a:xfrm>
          <a:prstGeom prst="rect">
            <a:avLst/>
          </a:prstGeom>
        </p:spPr>
      </p:pic>
      <p:sp>
        <p:nvSpPr>
          <p:cNvPr id="11" name="Tekstin paikkamerkki 13">
            <a:extLst>
              <a:ext uri="{FF2B5EF4-FFF2-40B4-BE49-F238E27FC236}">
                <a16:creationId xmlns:a16="http://schemas.microsoft.com/office/drawing/2014/main" id="{D8CC8E05-4782-3366-A316-38CD4591DEF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2902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vasen / kuva oike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0C1187-43C2-5DE7-247D-99266BF74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8888" y="1931224"/>
            <a:ext cx="7885112" cy="1246414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 tähän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40DCFFC-7381-7E02-D27A-7ECF40CB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4169623-E5D2-A93A-ACF1-3CE9D95D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9CF6AA6E-D093-ACAB-405F-E7D41DA4B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8888" y="125492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4E7A4A95-1656-226C-1206-7517458D1D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58888" y="3223948"/>
            <a:ext cx="7885112" cy="492545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4" name="Kuvan paikkamerkki 32">
            <a:extLst>
              <a:ext uri="{FF2B5EF4-FFF2-40B4-BE49-F238E27FC236}">
                <a16:creationId xmlns:a16="http://schemas.microsoft.com/office/drawing/2014/main" id="{D4FD4F34-946E-7225-6268-2C7FBBA17F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720173" y="1223964"/>
            <a:ext cx="4474798" cy="3696380"/>
          </a:xfrm>
          <a:prstGeom prst="round2DiagRect">
            <a:avLst>
              <a:gd name="adj1" fmla="val 4109"/>
              <a:gd name="adj2" fmla="val 4602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5" name="Kuvan paikkamerkki 32">
            <a:extLst>
              <a:ext uri="{FF2B5EF4-FFF2-40B4-BE49-F238E27FC236}">
                <a16:creationId xmlns:a16="http://schemas.microsoft.com/office/drawing/2014/main" id="{0D0EF39B-AAAB-B99B-55CC-9868EB7C0B7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4412686" y="1223964"/>
            <a:ext cx="2652939" cy="3696380"/>
          </a:xfrm>
          <a:prstGeom prst="round2DiagRect">
            <a:avLst>
              <a:gd name="adj1" fmla="val 3944"/>
              <a:gd name="adj2" fmla="val 4382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7" name="Kuvan paikkamerkki 32">
            <a:extLst>
              <a:ext uri="{FF2B5EF4-FFF2-40B4-BE49-F238E27FC236}">
                <a16:creationId xmlns:a16="http://schemas.microsoft.com/office/drawing/2014/main" id="{AD422A77-C978-F758-6225-F6738C8D743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2590826" y="5138961"/>
            <a:ext cx="4474798" cy="3650117"/>
          </a:xfrm>
          <a:prstGeom prst="round2DiagRect">
            <a:avLst>
              <a:gd name="adj1" fmla="val 1999"/>
              <a:gd name="adj2" fmla="val 2345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8" name="Kuvan paikkamerkki 32">
            <a:extLst>
              <a:ext uri="{FF2B5EF4-FFF2-40B4-BE49-F238E27FC236}">
                <a16:creationId xmlns:a16="http://schemas.microsoft.com/office/drawing/2014/main" id="{291B15EC-75C0-83F5-16D3-D7AA1455257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720173" y="5138962"/>
            <a:ext cx="2652939" cy="3696380"/>
          </a:xfrm>
          <a:prstGeom prst="round2DiagRect">
            <a:avLst>
              <a:gd name="adj1" fmla="val 4375"/>
              <a:gd name="adj2" fmla="val 3521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7" name="Tekstin paikkamerkki 13">
            <a:extLst>
              <a:ext uri="{FF2B5EF4-FFF2-40B4-BE49-F238E27FC236}">
                <a16:creationId xmlns:a16="http://schemas.microsoft.com/office/drawing/2014/main" id="{0C273148-FADF-97ED-2D2A-5FB181769AF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32163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oikea / kuva vase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0C1187-43C2-5DE7-247D-99266BF74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80513" y="1871576"/>
            <a:ext cx="7885112" cy="1246414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 tähän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40DCFFC-7381-7E02-D27A-7ECF40CB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4169623-E5D2-A93A-ACF1-3CE9D95D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9CF6AA6E-D093-ACAB-405F-E7D41DA4B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80513" y="122387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4E7A4A95-1656-226C-1206-7517458D1D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80513" y="3141538"/>
            <a:ext cx="7885112" cy="492545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4" name="Kuvan paikkamerkki 32">
            <a:extLst>
              <a:ext uri="{FF2B5EF4-FFF2-40B4-BE49-F238E27FC236}">
                <a16:creationId xmlns:a16="http://schemas.microsoft.com/office/drawing/2014/main" id="{D4FD4F34-946E-7225-6268-2C7FBBA17F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258888" y="1223964"/>
            <a:ext cx="4474798" cy="3696380"/>
          </a:xfrm>
          <a:prstGeom prst="round2DiagRect">
            <a:avLst>
              <a:gd name="adj1" fmla="val 4109"/>
              <a:gd name="adj2" fmla="val 4602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5" name="Kuvan paikkamerkki 32">
            <a:extLst>
              <a:ext uri="{FF2B5EF4-FFF2-40B4-BE49-F238E27FC236}">
                <a16:creationId xmlns:a16="http://schemas.microsoft.com/office/drawing/2014/main" id="{0D0EF39B-AAAB-B99B-55CC-9868EB7C0B7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933021" y="1223963"/>
            <a:ext cx="2652939" cy="3696380"/>
          </a:xfrm>
          <a:prstGeom prst="round2DiagRect">
            <a:avLst>
              <a:gd name="adj1" fmla="val 3944"/>
              <a:gd name="adj2" fmla="val 4382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7" name="Kuvan paikkamerkki 32">
            <a:extLst>
              <a:ext uri="{FF2B5EF4-FFF2-40B4-BE49-F238E27FC236}">
                <a16:creationId xmlns:a16="http://schemas.microsoft.com/office/drawing/2014/main" id="{AD422A77-C978-F758-6225-F6738C8D743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190004" y="5170033"/>
            <a:ext cx="4474798" cy="3650117"/>
          </a:xfrm>
          <a:prstGeom prst="round2DiagRect">
            <a:avLst>
              <a:gd name="adj1" fmla="val 1999"/>
              <a:gd name="adj2" fmla="val 2345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5988307F-020C-D103-E082-E630656FF156}"/>
              </a:ext>
            </a:extLst>
          </p:cNvPr>
          <p:cNvSpPr/>
          <p:nvPr userDrawn="1"/>
        </p:nvSpPr>
        <p:spPr>
          <a:xfrm>
            <a:off x="742950" y="8789078"/>
            <a:ext cx="2781300" cy="4787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8" name="Kuvan paikkamerkki 32">
            <a:extLst>
              <a:ext uri="{FF2B5EF4-FFF2-40B4-BE49-F238E27FC236}">
                <a16:creationId xmlns:a16="http://schemas.microsoft.com/office/drawing/2014/main" id="{291B15EC-75C0-83F5-16D3-D7AA1455257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258888" y="5123770"/>
            <a:ext cx="2652939" cy="3696380"/>
          </a:xfrm>
          <a:prstGeom prst="round2DiagRect">
            <a:avLst>
              <a:gd name="adj1" fmla="val 4375"/>
              <a:gd name="adj2" fmla="val 3521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pic>
        <p:nvPicPr>
          <p:cNvPr id="12" name="Kuva 11" descr="Kuva, joka sisältää kohteen Fontti, Grafiikka, graafinen suunnittelu, typografia&#10;&#10;Tekoälyllä luotu sisältö voi olla virheellistä.">
            <a:extLst>
              <a:ext uri="{FF2B5EF4-FFF2-40B4-BE49-F238E27FC236}">
                <a16:creationId xmlns:a16="http://schemas.microsoft.com/office/drawing/2014/main" id="{9FF684FB-A772-CCFE-09A7-43B1015A83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6642" y="8820150"/>
            <a:ext cx="2288983" cy="384313"/>
          </a:xfrm>
          <a:prstGeom prst="rect">
            <a:avLst/>
          </a:prstGeom>
        </p:spPr>
      </p:pic>
      <p:sp>
        <p:nvSpPr>
          <p:cNvPr id="7" name="Tekstin paikkamerkki 13">
            <a:extLst>
              <a:ext uri="{FF2B5EF4-FFF2-40B4-BE49-F238E27FC236}">
                <a16:creationId xmlns:a16="http://schemas.microsoft.com/office/drawing/2014/main" id="{CFA3E18E-4E97-B777-C84A-0B8C3727835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77917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image" Target="../media/image1.bin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Ryhmä 17">
            <a:extLst>
              <a:ext uri="{FF2B5EF4-FFF2-40B4-BE49-F238E27FC236}">
                <a16:creationId xmlns:a16="http://schemas.microsoft.com/office/drawing/2014/main" id="{2CF958B5-6642-35D8-D4A8-C0D6A20AFE1F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3" y="0"/>
            <a:ext cx="18287998" cy="10080625"/>
            <a:chOff x="2" y="0"/>
            <a:chExt cx="12191998" cy="6858000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B9FBC65E-3B50-B92B-3697-8517E5C8EEAC}"/>
                </a:ext>
              </a:extLst>
            </p:cNvPr>
            <p:cNvSpPr>
              <a:spLocks/>
            </p:cNvSpPr>
            <p:nvPr userDrawn="1"/>
          </p:nvSpPr>
          <p:spPr>
            <a:xfrm>
              <a:off x="2" y="0"/>
              <a:ext cx="4064400" cy="6858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3939" dirty="0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D0D81977-16C5-0925-340F-84BC24F00828}"/>
                </a:ext>
              </a:extLst>
            </p:cNvPr>
            <p:cNvSpPr>
              <a:spLocks/>
            </p:cNvSpPr>
            <p:nvPr userDrawn="1"/>
          </p:nvSpPr>
          <p:spPr>
            <a:xfrm>
              <a:off x="4064402" y="0"/>
              <a:ext cx="8127598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3939" dirty="0"/>
            </a:p>
          </p:txBody>
        </p:sp>
        <p:sp>
          <p:nvSpPr>
            <p:cNvPr id="15" name="Suorakulmio: Pyöristetyt kulmat 14">
              <a:extLst>
                <a:ext uri="{FF2B5EF4-FFF2-40B4-BE49-F238E27FC236}">
                  <a16:creationId xmlns:a16="http://schemas.microsoft.com/office/drawing/2014/main" id="{53012155-F24D-3A25-DFA9-8EDF0B85DA6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300039" y="296863"/>
              <a:ext cx="11604094" cy="6264275"/>
            </a:xfrm>
            <a:prstGeom prst="roundRect">
              <a:avLst>
                <a:gd name="adj" fmla="val 86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3939" dirty="0"/>
                <a:t>  </a:t>
              </a:r>
              <a:endParaRPr lang="fi-FI"/>
            </a:p>
          </p:txBody>
        </p:sp>
      </p:grpSp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E47765CE-BFE0-40DA-93DA-4011DB0D1354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257299" y="1223962"/>
            <a:ext cx="15808325" cy="1836737"/>
          </a:xfrm>
          <a:prstGeom prst="rect">
            <a:avLst/>
          </a:prstGeom>
        </p:spPr>
        <p:txBody>
          <a:bodyPr vert="horz" lIns="180000" tIns="180000" rIns="180000" bIns="180000" rtlCol="0" anchor="b" anchorCtr="0">
            <a:noAutofit/>
          </a:bodyPr>
          <a:lstStyle/>
          <a:p>
            <a:endParaRPr lang="fi-FI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2AC8636-28B0-B91A-DE6A-50A123446968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1257299" y="3071828"/>
            <a:ext cx="15808325" cy="5748322"/>
          </a:xfrm>
          <a:prstGeom prst="rect">
            <a:avLst/>
          </a:prstGeom>
        </p:spPr>
        <p:txBody>
          <a:bodyPr vert="horz" lIns="180000" tIns="180000" rIns="180000" bIns="18000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  <a:endParaRPr lang="fi-FI"/>
          </a:p>
          <a:p>
            <a:pPr lvl="1"/>
            <a:r>
              <a:rPr lang="fi-FI" dirty="0"/>
              <a:t>toinen taso</a:t>
            </a:r>
            <a:endParaRPr lang="fi-FI"/>
          </a:p>
          <a:p>
            <a:pPr lvl="2"/>
            <a:r>
              <a:rPr lang="fi-FI" dirty="0"/>
              <a:t>kolmas taso</a:t>
            </a:r>
            <a:endParaRPr lang="fi-FI"/>
          </a:p>
          <a:p>
            <a:pPr lvl="3"/>
            <a:r>
              <a:rPr lang="fi-FI" dirty="0"/>
              <a:t>neljäs taso</a:t>
            </a:r>
            <a:endParaRPr lang="fi-FI"/>
          </a:p>
          <a:p>
            <a:pPr lvl="4"/>
            <a:r>
              <a:rPr lang="fi-FI" dirty="0"/>
              <a:t>viides taso</a:t>
            </a:r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B47667B-051B-434D-0953-CCF2213EC21F}"/>
              </a:ext>
            </a:extLst>
          </p:cNvPr>
          <p:cNvSpPr>
            <a:spLocks noGrp="1"/>
          </p:cNvSpPr>
          <p:nvPr userDrawn="1">
            <p:ph type="dt" sz="half" idx="2"/>
          </p:nvPr>
        </p:nvSpPr>
        <p:spPr>
          <a:xfrm>
            <a:off x="16840200" y="9644064"/>
            <a:ext cx="997742" cy="43656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400" b="0">
                <a:solidFill>
                  <a:schemeClr val="bg1"/>
                </a:solidFill>
                <a:latin typeface="+mn-lt"/>
                <a:cs typeface="Space Grotesk" pitchFamily="2" charset="0"/>
              </a:defRPr>
            </a:lvl1pPr>
          </a:lstStyle>
          <a:p>
            <a:r>
              <a:rPr lang="fi-FI" dirty="0"/>
              <a:t>20.10.2025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F522E98-5D97-CCC8-87DF-CA4E6DB281F1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6179800" y="9644063"/>
            <a:ext cx="493867" cy="43656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400" b="0">
                <a:solidFill>
                  <a:schemeClr val="bg1"/>
                </a:solidFill>
                <a:latin typeface="+mn-lt"/>
                <a:cs typeface="Space Grotesk" pitchFamily="2" charset="0"/>
              </a:defRPr>
            </a:lvl1pPr>
          </a:lstStyle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9" name="Tekstiruutu 18">
            <a:extLst>
              <a:ext uri="{FF2B5EF4-FFF2-40B4-BE49-F238E27FC236}">
                <a16:creationId xmlns:a16="http://schemas.microsoft.com/office/drawing/2014/main" id="{4C2B2BE5-D52F-224B-921C-FF050C8E4B50}"/>
              </a:ext>
            </a:extLst>
          </p:cNvPr>
          <p:cNvSpPr txBox="1"/>
          <p:nvPr userDrawn="1"/>
        </p:nvSpPr>
        <p:spPr>
          <a:xfrm>
            <a:off x="450059" y="9706713"/>
            <a:ext cx="5646545" cy="31126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13440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dirty="0">
                <a:solidFill>
                  <a:srgbClr val="FFFFFF"/>
                </a:solidFill>
                <a:latin typeface="+mn-lt"/>
              </a:rPr>
              <a:t>© </a:t>
            </a:r>
            <a:r>
              <a:rPr lang="fi-FI" sz="1200" dirty="0" err="1">
                <a:solidFill>
                  <a:srgbClr val="FFFFFF"/>
                </a:solidFill>
                <a:latin typeface="+mn-lt"/>
              </a:rPr>
              <a:t>Metsäteollisuus</a:t>
            </a:r>
            <a:r>
              <a:rPr lang="fi-FI" sz="1200" dirty="0">
                <a:solidFill>
                  <a:srgbClr val="FFFFFF"/>
                </a:solidFill>
                <a:latin typeface="+mn-lt"/>
              </a:rPr>
              <a:t> </a:t>
            </a:r>
            <a:r>
              <a:rPr lang="fi-FI" sz="1200" dirty="0" err="1">
                <a:solidFill>
                  <a:srgbClr val="FFFFFF"/>
                </a:solidFill>
                <a:latin typeface="+mn-lt"/>
              </a:rPr>
              <a:t>ry</a:t>
            </a:r>
            <a:endParaRPr lang="fi-FI" sz="1200" dirty="0">
              <a:solidFill>
                <a:srgbClr val="FFFFFF"/>
              </a:solidFill>
              <a:latin typeface="+mn-lt"/>
            </a:endParaRPr>
          </a:p>
        </p:txBody>
      </p:sp>
      <p:pic>
        <p:nvPicPr>
          <p:cNvPr id="9" name="Kuva 8" descr="Kuva, joka sisältää kohteen Fontti, Grafiikka, graafinen suunnittelu, typografia&#10;&#10;Tekoälyllä luotu sisältö voi olla virheellistä.">
            <a:extLst>
              <a:ext uri="{FF2B5EF4-FFF2-40B4-BE49-F238E27FC236}">
                <a16:creationId xmlns:a16="http://schemas.microsoft.com/office/drawing/2014/main" id="{91292165-2A51-8976-54B0-3BED0415D362}"/>
              </a:ext>
            </a:extLst>
          </p:cNvPr>
          <p:cNvPicPr>
            <a:picLocks noChangeAspect="1"/>
          </p:cNvPicPr>
          <p:nvPr userDrawn="1"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179" y="8820150"/>
            <a:ext cx="2288983" cy="38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671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59" r:id="rId2"/>
    <p:sldLayoutId id="2147483683" r:id="rId3"/>
    <p:sldLayoutId id="2147483675" r:id="rId4"/>
    <p:sldLayoutId id="2147483668" r:id="rId5"/>
    <p:sldLayoutId id="2147483664" r:id="rId6"/>
    <p:sldLayoutId id="2147483654" r:id="rId7"/>
    <p:sldLayoutId id="2147483682" r:id="rId8"/>
    <p:sldLayoutId id="2147483676" r:id="rId9"/>
    <p:sldLayoutId id="2147483672" r:id="rId10"/>
    <p:sldLayoutId id="2147483665" r:id="rId11"/>
    <p:sldLayoutId id="2147483655" r:id="rId12"/>
    <p:sldLayoutId id="2147483649" r:id="rId13"/>
    <p:sldLayoutId id="2147483677" r:id="rId14"/>
    <p:sldLayoutId id="2147483669" r:id="rId15"/>
    <p:sldLayoutId id="2147483660" r:id="rId16"/>
    <p:sldLayoutId id="2147483656" r:id="rId17"/>
    <p:sldLayoutId id="2147483650" r:id="rId18"/>
    <p:sldLayoutId id="2147483673" r:id="rId19"/>
    <p:sldLayoutId id="2147483661" r:id="rId20"/>
    <p:sldLayoutId id="2147483652" r:id="rId21"/>
    <p:sldLayoutId id="2147483678" r:id="rId22"/>
    <p:sldLayoutId id="2147483670" r:id="rId23"/>
    <p:sldLayoutId id="2147483666" r:id="rId24"/>
    <p:sldLayoutId id="2147483657" r:id="rId25"/>
    <p:sldLayoutId id="2147483651" r:id="rId26"/>
    <p:sldLayoutId id="2147483679" r:id="rId27"/>
    <p:sldLayoutId id="2147483671" r:id="rId28"/>
    <p:sldLayoutId id="2147483662" r:id="rId29"/>
    <p:sldLayoutId id="2147483680" r:id="rId30"/>
    <p:sldLayoutId id="2147483674" r:id="rId31"/>
    <p:sldLayoutId id="2147483667" r:id="rId32"/>
    <p:sldLayoutId id="2147483658" r:id="rId33"/>
    <p:sldLayoutId id="2147483653" r:id="rId34"/>
    <p:sldLayoutId id="2147483681" r:id="rId35"/>
    <p:sldLayoutId id="2147483685" r:id="rId36"/>
  </p:sldLayoutIdLst>
  <p:hf hdr="0"/>
  <p:txStyles>
    <p:titleStyle>
      <a:lvl1pPr algn="l" defTabSz="1344077" rtl="0" eaLnBrk="1" latinLnBrk="0" hangingPunct="1">
        <a:lnSpc>
          <a:spcPct val="90000"/>
        </a:lnSpc>
        <a:spcBef>
          <a:spcPct val="0"/>
        </a:spcBef>
        <a:buNone/>
        <a:defRPr sz="5400" b="1" kern="1200">
          <a:solidFill>
            <a:schemeClr val="tx1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66700" indent="-266700" algn="l" defTabSz="1344077" rtl="0" eaLnBrk="1" latinLnBrk="0" hangingPunct="1">
        <a:lnSpc>
          <a:spcPct val="90000"/>
        </a:lnSpc>
        <a:spcBef>
          <a:spcPts val="1470"/>
        </a:spcBef>
        <a:buClr>
          <a:schemeClr val="tx2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Space Grotesk" pitchFamily="2" charset="0"/>
        </a:defRPr>
      </a:lvl1pPr>
      <a:lvl2pPr marL="812800" indent="-319088" algn="l" defTabSz="1344077" rtl="0" eaLnBrk="1" latinLnBrk="0" hangingPunct="1">
        <a:lnSpc>
          <a:spcPct val="90000"/>
        </a:lnSpc>
        <a:spcBef>
          <a:spcPts val="735"/>
        </a:spcBef>
        <a:buClr>
          <a:schemeClr val="tx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Space Grotesk" pitchFamily="2" charset="0"/>
        </a:defRPr>
      </a:lvl2pPr>
      <a:lvl3pPr marL="1257300" indent="-268288" algn="l" defTabSz="1344077" rtl="0" eaLnBrk="1" latinLnBrk="0" hangingPunct="1">
        <a:lnSpc>
          <a:spcPct val="90000"/>
        </a:lnSpc>
        <a:spcBef>
          <a:spcPts val="735"/>
        </a:spcBef>
        <a:buClr>
          <a:schemeClr val="tx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Space Grotesk" pitchFamily="2" charset="0"/>
        </a:defRPr>
      </a:lvl3pPr>
      <a:lvl4pPr marL="1879600" indent="-231775" algn="l" defTabSz="1344077" rtl="0" eaLnBrk="1" latinLnBrk="0" hangingPunct="1">
        <a:lnSpc>
          <a:spcPct val="90000"/>
        </a:lnSpc>
        <a:spcBef>
          <a:spcPts val="735"/>
        </a:spcBef>
        <a:buClr>
          <a:schemeClr val="tx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Space Grotesk" pitchFamily="2" charset="0"/>
        </a:defRPr>
      </a:lvl4pPr>
      <a:lvl5pPr marL="2425700" indent="-182563" algn="l" defTabSz="1344077" rtl="0" eaLnBrk="1" latinLnBrk="0" hangingPunct="1">
        <a:lnSpc>
          <a:spcPct val="90000"/>
        </a:lnSpc>
        <a:spcBef>
          <a:spcPts val="735"/>
        </a:spcBef>
        <a:buClr>
          <a:schemeClr val="tx2"/>
        </a:buClr>
        <a:buFont typeface="Wingdings" panose="05000000000000000000" pitchFamily="2" charset="2"/>
        <a:buChar char="§"/>
        <a:tabLst>
          <a:tab pos="2336800" algn="l"/>
        </a:tabLst>
        <a:defRPr sz="1800" kern="1200">
          <a:solidFill>
            <a:schemeClr val="tx1"/>
          </a:solidFill>
          <a:latin typeface="+mn-lt"/>
          <a:ea typeface="+mn-ea"/>
          <a:cs typeface="Space Grotesk" pitchFamily="2" charset="0"/>
        </a:defRPr>
      </a:lvl5pPr>
      <a:lvl6pPr marL="3696211" indent="-336019" algn="l" defTabSz="1344077" rtl="0" eaLnBrk="1" latinLnBrk="0" hangingPunct="1">
        <a:lnSpc>
          <a:spcPct val="90000"/>
        </a:lnSpc>
        <a:spcBef>
          <a:spcPts val="735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6pPr>
      <a:lvl7pPr marL="4368249" indent="-336019" algn="l" defTabSz="1344077" rtl="0" eaLnBrk="1" latinLnBrk="0" hangingPunct="1">
        <a:lnSpc>
          <a:spcPct val="90000"/>
        </a:lnSpc>
        <a:spcBef>
          <a:spcPts val="735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7pPr>
      <a:lvl8pPr marL="5040287" indent="-336019" algn="l" defTabSz="1344077" rtl="0" eaLnBrk="1" latinLnBrk="0" hangingPunct="1">
        <a:lnSpc>
          <a:spcPct val="90000"/>
        </a:lnSpc>
        <a:spcBef>
          <a:spcPts val="735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8pPr>
      <a:lvl9pPr marL="5712325" indent="-336019" algn="l" defTabSz="1344077" rtl="0" eaLnBrk="1" latinLnBrk="0" hangingPunct="1">
        <a:lnSpc>
          <a:spcPct val="90000"/>
        </a:lnSpc>
        <a:spcBef>
          <a:spcPts val="735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1pPr>
      <a:lvl2pPr marL="672038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344077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3pPr>
      <a:lvl4pPr marL="2016115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4pPr>
      <a:lvl5pPr marL="2688153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5pPr>
      <a:lvl6pPr marL="3360191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6pPr>
      <a:lvl7pPr marL="4032230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7pPr>
      <a:lvl8pPr marL="4704268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8pPr>
      <a:lvl9pPr marL="5376306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6" orient="horz" pos="771" userDrawn="1">
          <p15:clr>
            <a:srgbClr val="F26B43"/>
          </p15:clr>
        </p15:guide>
        <p15:guide id="7" orient="horz" pos="5556" userDrawn="1">
          <p15:clr>
            <a:srgbClr val="F26B43"/>
          </p15:clr>
        </p15:guide>
        <p15:guide id="8" pos="10750" userDrawn="1">
          <p15:clr>
            <a:srgbClr val="F26B43"/>
          </p15:clr>
        </p15:guide>
        <p15:guide id="9" pos="793" userDrawn="1">
          <p15:clr>
            <a:srgbClr val="F26B43"/>
          </p15:clr>
        </p15:guide>
        <p15:guide id="10" pos="5760" userDrawn="1">
          <p15:clr>
            <a:srgbClr val="F26B43"/>
          </p15:clr>
        </p15:guide>
        <p15:guide id="11" orient="horz" pos="317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3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9E2F85B4-8571-8A0D-21C1-F24D6EBF29B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72038"/>
            <a:fld id="{F55E4D6E-AEF8-47CC-AEAF-ED7959F76389}" type="slidenum">
              <a:rPr lang="fi-FI" smtClean="0"/>
              <a:pPr defTabSz="672038"/>
              <a:t>1</a:t>
            </a:fld>
            <a:endParaRPr lang="fi-FI" dirty="0"/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A63F93AE-9A77-6E9B-76B7-62528FC5E68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i-FI" dirty="0"/>
              <a:t>Lähde: Luke</a:t>
            </a:r>
          </a:p>
          <a:p>
            <a:endParaRPr lang="fi-FI" dirty="0"/>
          </a:p>
        </p:txBody>
      </p:sp>
      <p:graphicFrame>
        <p:nvGraphicFramePr>
          <p:cNvPr id="7" name="Sisällön paikkamerkki 10">
            <a:extLst>
              <a:ext uri="{FF2B5EF4-FFF2-40B4-BE49-F238E27FC236}">
                <a16:creationId xmlns:a16="http://schemas.microsoft.com/office/drawing/2014/main" id="{927E5522-B2AD-F36C-8E1C-16E273155A31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747819705"/>
              </p:ext>
            </p:extLst>
          </p:nvPr>
        </p:nvGraphicFramePr>
        <p:xfrm>
          <a:off x="1128154" y="2068273"/>
          <a:ext cx="16031689" cy="67564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Otsikko 2">
            <a:extLst>
              <a:ext uri="{FF2B5EF4-FFF2-40B4-BE49-F238E27FC236}">
                <a16:creationId xmlns:a16="http://schemas.microsoft.com/office/drawing/2014/main" id="{3604C833-5E32-E149-2E21-F25D1607D29C}"/>
              </a:ext>
            </a:extLst>
          </p:cNvPr>
          <p:cNvSpPr txBox="1">
            <a:spLocks/>
          </p:cNvSpPr>
          <p:nvPr/>
        </p:nvSpPr>
        <p:spPr>
          <a:xfrm>
            <a:off x="1128155" y="745356"/>
            <a:ext cx="16031690" cy="132291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13440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fi-FI" dirty="0">
                <a:solidFill>
                  <a:schemeClr val="accent6"/>
                </a:solidFill>
              </a:rPr>
              <a:t>Puuston määrä lähes </a:t>
            </a:r>
            <a:r>
              <a:rPr lang="fi-FI" altLang="fi-FI" dirty="0">
                <a:solidFill>
                  <a:schemeClr val="accent6"/>
                </a:solidFill>
              </a:rPr>
              <a:t>tuplaantunut 100 vuodessa</a:t>
            </a:r>
            <a:endParaRPr lang="fi-FI" dirty="0">
              <a:solidFill>
                <a:schemeClr val="accent6"/>
              </a:solidFill>
            </a:endParaRPr>
          </a:p>
        </p:txBody>
      </p:sp>
      <p:sp>
        <p:nvSpPr>
          <p:cNvPr id="12" name="Tekstin paikkamerkki 5">
            <a:extLst>
              <a:ext uri="{FF2B5EF4-FFF2-40B4-BE49-F238E27FC236}">
                <a16:creationId xmlns:a16="http://schemas.microsoft.com/office/drawing/2014/main" id="{C0112DF5-CC94-01D9-7040-DB7086B2BC24}"/>
              </a:ext>
            </a:extLst>
          </p:cNvPr>
          <p:cNvSpPr txBox="1">
            <a:spLocks/>
          </p:cNvSpPr>
          <p:nvPr/>
        </p:nvSpPr>
        <p:spPr>
          <a:xfrm>
            <a:off x="6300198" y="9644062"/>
            <a:ext cx="5686425" cy="436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indent="0" defTabSz="1344077">
              <a:lnSpc>
                <a:spcPct val="90000"/>
              </a:lnSpc>
              <a:spcBef>
                <a:spcPts val="1470"/>
              </a:spcBef>
              <a:buClr>
                <a:schemeClr val="bg2"/>
              </a:buClr>
              <a:buFont typeface="Wingdings" panose="05000000000000000000" pitchFamily="2" charset="2"/>
              <a:buNone/>
              <a:defRPr lang="fi-FI" sz="1600" b="0">
                <a:solidFill>
                  <a:schemeClr val="bg1"/>
                </a:solidFill>
                <a:cs typeface="Space Grotesk" pitchFamily="2" charset="0"/>
              </a:defRPr>
            </a:lvl1pPr>
            <a:lvl2pPr marL="812800" indent="-3190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2pPr>
            <a:lvl3pPr marL="1257300" indent="-2682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3pPr>
            <a:lvl4pPr marL="1879600" indent="-231775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4pPr>
            <a:lvl5pPr marL="2425700" indent="-182563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tabLst>
                <a:tab pos="2336800" algn="l"/>
              </a:tabLst>
              <a:defRPr lang="fi-FI"/>
            </a:lvl5pPr>
            <a:lvl6pPr marL="3696211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6pPr>
            <a:lvl7pPr marL="4368249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7pPr>
            <a:lvl8pPr marL="5040287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8pPr>
            <a:lvl9pPr marL="5712325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9pPr>
          </a:lstStyle>
          <a:p>
            <a:r>
              <a:rPr lang="fi-FI" dirty="0"/>
              <a:t>Lähde: Luke</a:t>
            </a:r>
          </a:p>
        </p:txBody>
      </p:sp>
      <p:sp>
        <p:nvSpPr>
          <p:cNvPr id="13" name="Päivämäärän paikkamerkki 1">
            <a:extLst>
              <a:ext uri="{FF2B5EF4-FFF2-40B4-BE49-F238E27FC236}">
                <a16:creationId xmlns:a16="http://schemas.microsoft.com/office/drawing/2014/main" id="{DB3A6489-7C2D-A9DE-7E25-A8C4AF94579B}"/>
              </a:ext>
            </a:extLst>
          </p:cNvPr>
          <p:cNvSpPr txBox="1">
            <a:spLocks/>
          </p:cNvSpPr>
          <p:nvPr/>
        </p:nvSpPr>
        <p:spPr>
          <a:xfrm>
            <a:off x="16840200" y="9644064"/>
            <a:ext cx="997742" cy="436562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i-FI"/>
            </a:defPPr>
            <a:lvl1pPr marL="0" algn="r" defTabSz="1361633" rtl="0" eaLnBrk="1" latinLnBrk="0" hangingPunct="1">
              <a:defRPr sz="1400" b="0" kern="1200">
                <a:solidFill>
                  <a:schemeClr val="bg1"/>
                </a:solidFill>
                <a:latin typeface="+mn-lt"/>
                <a:ea typeface="+mn-ea"/>
                <a:cs typeface="Space Grotesk" pitchFamily="2" charset="0"/>
              </a:defRPr>
            </a:lvl1pPr>
            <a:lvl2pPr marL="680817" algn="l" defTabSz="1361633" rtl="0" eaLnBrk="1" latinLnBrk="0" hangingPunct="1">
              <a:defRPr sz="2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61633" algn="l" defTabSz="1361633" rtl="0" eaLnBrk="1" latinLnBrk="0" hangingPunct="1">
              <a:defRPr sz="2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42450" algn="l" defTabSz="1361633" rtl="0" eaLnBrk="1" latinLnBrk="0" hangingPunct="1">
              <a:defRPr sz="2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23266" algn="l" defTabSz="1361633" rtl="0" eaLnBrk="1" latinLnBrk="0" hangingPunct="1">
              <a:defRPr sz="2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04083" algn="l" defTabSz="1361633" rtl="0" eaLnBrk="1" latinLnBrk="0" hangingPunct="1">
              <a:defRPr sz="2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084899" algn="l" defTabSz="1361633" rtl="0" eaLnBrk="1" latinLnBrk="0" hangingPunct="1">
              <a:defRPr sz="2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765716" algn="l" defTabSz="1361633" rtl="0" eaLnBrk="1" latinLnBrk="0" hangingPunct="1">
              <a:defRPr sz="2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46532" algn="l" defTabSz="1361633" rtl="0" eaLnBrk="1" latinLnBrk="0" hangingPunct="1">
              <a:defRPr sz="2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/>
              <a:t>14.5.2025</a:t>
            </a:r>
          </a:p>
        </p:txBody>
      </p:sp>
    </p:spTree>
    <p:extLst>
      <p:ext uri="{BB962C8B-B14F-4D97-AF65-F5344CB8AC3E}">
        <p14:creationId xmlns:p14="http://schemas.microsoft.com/office/powerpoint/2010/main" val="3611864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9D20EF40-7D59-109A-7D8F-BFA7B2562FE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72038"/>
            <a:fld id="{F55E4D6E-AEF8-47CC-AEAF-ED7959F76389}" type="slidenum">
              <a:rPr lang="fi-FI" smtClean="0"/>
              <a:pPr defTabSz="672038"/>
              <a:t>2</a:t>
            </a:fld>
            <a:endParaRPr lang="fi-FI" dirty="0"/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ABA0782F-225E-264F-A6E9-C6F8C932BC8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i-FI" dirty="0"/>
              <a:t>Lähde: Luke</a:t>
            </a:r>
          </a:p>
          <a:p>
            <a:endParaRPr lang="fi-FI" dirty="0"/>
          </a:p>
        </p:txBody>
      </p:sp>
      <p:graphicFrame>
        <p:nvGraphicFramePr>
          <p:cNvPr id="7" name="Sisällön paikkamerkki 8">
            <a:extLst>
              <a:ext uri="{FF2B5EF4-FFF2-40B4-BE49-F238E27FC236}">
                <a16:creationId xmlns:a16="http://schemas.microsoft.com/office/drawing/2014/main" id="{445308B9-8315-BEB1-19E0-D8987024D332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391960719"/>
              </p:ext>
            </p:extLst>
          </p:nvPr>
        </p:nvGraphicFramePr>
        <p:xfrm>
          <a:off x="1128154" y="2068273"/>
          <a:ext cx="16031689" cy="67418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Otsikko 2">
            <a:extLst>
              <a:ext uri="{FF2B5EF4-FFF2-40B4-BE49-F238E27FC236}">
                <a16:creationId xmlns:a16="http://schemas.microsoft.com/office/drawing/2014/main" id="{D5E026E8-8843-D501-1884-25AF2E3068B1}"/>
              </a:ext>
            </a:extLst>
          </p:cNvPr>
          <p:cNvSpPr txBox="1">
            <a:spLocks/>
          </p:cNvSpPr>
          <p:nvPr/>
        </p:nvSpPr>
        <p:spPr>
          <a:xfrm>
            <a:off x="1128155" y="745356"/>
            <a:ext cx="16031690" cy="132291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13440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fi-FI" dirty="0">
                <a:solidFill>
                  <a:schemeClr val="accent6"/>
                </a:solidFill>
              </a:rPr>
              <a:t>Valtaosa </a:t>
            </a:r>
            <a:r>
              <a:rPr lang="fi-FI" altLang="fi-FI" dirty="0">
                <a:solidFill>
                  <a:schemeClr val="accent6"/>
                </a:solidFill>
              </a:rPr>
              <a:t>puustosta on mäntyä ja kuusta</a:t>
            </a:r>
          </a:p>
          <a:p>
            <a:r>
              <a:rPr lang="fi-FI" altLang="fi-FI" sz="3600" dirty="0">
                <a:solidFill>
                  <a:schemeClr val="accent6"/>
                </a:solidFill>
              </a:rPr>
              <a:t>Puuston kokonaistilavuus 2,6 mrd. m</a:t>
            </a:r>
            <a:r>
              <a:rPr lang="fi-FI" altLang="fi-FI" sz="3600" baseline="30000" dirty="0">
                <a:solidFill>
                  <a:schemeClr val="accent6"/>
                </a:solidFill>
              </a:rPr>
              <a:t>3</a:t>
            </a:r>
            <a:endParaRPr lang="fi-FI" dirty="0">
              <a:solidFill>
                <a:schemeClr val="accent6"/>
              </a:solidFill>
            </a:endParaRPr>
          </a:p>
        </p:txBody>
      </p:sp>
      <p:sp>
        <p:nvSpPr>
          <p:cNvPr id="10" name="Tekstin paikkamerkki 5">
            <a:extLst>
              <a:ext uri="{FF2B5EF4-FFF2-40B4-BE49-F238E27FC236}">
                <a16:creationId xmlns:a16="http://schemas.microsoft.com/office/drawing/2014/main" id="{57754286-CD90-8B71-8825-83E039C34DC0}"/>
              </a:ext>
            </a:extLst>
          </p:cNvPr>
          <p:cNvSpPr txBox="1">
            <a:spLocks/>
          </p:cNvSpPr>
          <p:nvPr/>
        </p:nvSpPr>
        <p:spPr>
          <a:xfrm>
            <a:off x="6300198" y="9644062"/>
            <a:ext cx="5686425" cy="436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indent="0" defTabSz="1344077">
              <a:lnSpc>
                <a:spcPct val="90000"/>
              </a:lnSpc>
              <a:spcBef>
                <a:spcPts val="1470"/>
              </a:spcBef>
              <a:buClr>
                <a:schemeClr val="bg2"/>
              </a:buClr>
              <a:buFont typeface="Wingdings" panose="05000000000000000000" pitchFamily="2" charset="2"/>
              <a:buNone/>
              <a:defRPr lang="fi-FI" sz="1600" b="0">
                <a:solidFill>
                  <a:schemeClr val="bg1"/>
                </a:solidFill>
                <a:cs typeface="Space Grotesk" pitchFamily="2" charset="0"/>
              </a:defRPr>
            </a:lvl1pPr>
            <a:lvl2pPr marL="812800" indent="-3190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2pPr>
            <a:lvl3pPr marL="1257300" indent="-2682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3pPr>
            <a:lvl4pPr marL="1879600" indent="-231775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4pPr>
            <a:lvl5pPr marL="2425700" indent="-182563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tabLst>
                <a:tab pos="2336800" algn="l"/>
              </a:tabLst>
              <a:defRPr lang="fi-FI"/>
            </a:lvl5pPr>
            <a:lvl6pPr marL="3696211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6pPr>
            <a:lvl7pPr marL="4368249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7pPr>
            <a:lvl8pPr marL="5040287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8pPr>
            <a:lvl9pPr marL="5712325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9pPr>
          </a:lstStyle>
          <a:p>
            <a:r>
              <a:rPr lang="fi-FI" dirty="0"/>
              <a:t>Lähde: Luke</a:t>
            </a:r>
          </a:p>
        </p:txBody>
      </p:sp>
      <p:sp>
        <p:nvSpPr>
          <p:cNvPr id="11" name="Päivämäärän paikkamerkki 1">
            <a:extLst>
              <a:ext uri="{FF2B5EF4-FFF2-40B4-BE49-F238E27FC236}">
                <a16:creationId xmlns:a16="http://schemas.microsoft.com/office/drawing/2014/main" id="{10024A3B-6F1C-7BAB-AEC6-C56AD92C5BBF}"/>
              </a:ext>
            </a:extLst>
          </p:cNvPr>
          <p:cNvSpPr txBox="1">
            <a:spLocks/>
          </p:cNvSpPr>
          <p:nvPr/>
        </p:nvSpPr>
        <p:spPr>
          <a:xfrm>
            <a:off x="16840200" y="9644064"/>
            <a:ext cx="997742" cy="436562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i-FI"/>
            </a:defPPr>
            <a:lvl1pPr marL="0" algn="r" defTabSz="1361633" rtl="0" eaLnBrk="1" latinLnBrk="0" hangingPunct="1">
              <a:defRPr sz="1400" b="0" kern="1200">
                <a:solidFill>
                  <a:schemeClr val="bg1"/>
                </a:solidFill>
                <a:latin typeface="+mn-lt"/>
                <a:ea typeface="+mn-ea"/>
                <a:cs typeface="Space Grotesk" pitchFamily="2" charset="0"/>
              </a:defRPr>
            </a:lvl1pPr>
            <a:lvl2pPr marL="680817" algn="l" defTabSz="1361633" rtl="0" eaLnBrk="1" latinLnBrk="0" hangingPunct="1">
              <a:defRPr sz="2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61633" algn="l" defTabSz="1361633" rtl="0" eaLnBrk="1" latinLnBrk="0" hangingPunct="1">
              <a:defRPr sz="2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42450" algn="l" defTabSz="1361633" rtl="0" eaLnBrk="1" latinLnBrk="0" hangingPunct="1">
              <a:defRPr sz="2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23266" algn="l" defTabSz="1361633" rtl="0" eaLnBrk="1" latinLnBrk="0" hangingPunct="1">
              <a:defRPr sz="2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04083" algn="l" defTabSz="1361633" rtl="0" eaLnBrk="1" latinLnBrk="0" hangingPunct="1">
              <a:defRPr sz="2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084899" algn="l" defTabSz="1361633" rtl="0" eaLnBrk="1" latinLnBrk="0" hangingPunct="1">
              <a:defRPr sz="2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765716" algn="l" defTabSz="1361633" rtl="0" eaLnBrk="1" latinLnBrk="0" hangingPunct="1">
              <a:defRPr sz="2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46532" algn="l" defTabSz="1361633" rtl="0" eaLnBrk="1" latinLnBrk="0" hangingPunct="1">
              <a:defRPr sz="2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/>
              <a:t>14.5.2025</a:t>
            </a:r>
          </a:p>
        </p:txBody>
      </p:sp>
    </p:spTree>
    <p:extLst>
      <p:ext uri="{BB962C8B-B14F-4D97-AF65-F5344CB8AC3E}">
        <p14:creationId xmlns:p14="http://schemas.microsoft.com/office/powerpoint/2010/main" val="33415078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E7AE4A72-EDA7-9060-6649-556EAE70494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72038"/>
            <a:fld id="{F55E4D6E-AEF8-47CC-AEAF-ED7959F76389}" type="slidenum">
              <a:rPr lang="fi-FI" smtClean="0"/>
              <a:pPr defTabSz="672038"/>
              <a:t>3</a:t>
            </a:fld>
            <a:endParaRPr lang="fi-FI" dirty="0"/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6F52B1B0-0752-C5E7-09F2-028B93C386C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i-FI" dirty="0"/>
              <a:t>Lähde: Luke, MML</a:t>
            </a:r>
          </a:p>
          <a:p>
            <a:endParaRPr lang="fi-FI" dirty="0"/>
          </a:p>
        </p:txBody>
      </p:sp>
      <p:graphicFrame>
        <p:nvGraphicFramePr>
          <p:cNvPr id="7" name="Sisällön paikkamerkki 6">
            <a:extLst>
              <a:ext uri="{FF2B5EF4-FFF2-40B4-BE49-F238E27FC236}">
                <a16:creationId xmlns:a16="http://schemas.microsoft.com/office/drawing/2014/main" id="{1064338E-E436-0193-52EC-A9ECBAD58BC9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848679065"/>
              </p:ext>
            </p:extLst>
          </p:nvPr>
        </p:nvGraphicFramePr>
        <p:xfrm>
          <a:off x="1128155" y="2068273"/>
          <a:ext cx="16031690" cy="67418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Otsikko 2">
            <a:extLst>
              <a:ext uri="{FF2B5EF4-FFF2-40B4-BE49-F238E27FC236}">
                <a16:creationId xmlns:a16="http://schemas.microsoft.com/office/drawing/2014/main" id="{59D5ABE9-CB65-BCB9-D31E-4211706B7D80}"/>
              </a:ext>
            </a:extLst>
          </p:cNvPr>
          <p:cNvSpPr txBox="1">
            <a:spLocks/>
          </p:cNvSpPr>
          <p:nvPr/>
        </p:nvSpPr>
        <p:spPr>
          <a:xfrm>
            <a:off x="1128155" y="745356"/>
            <a:ext cx="16031690" cy="132291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13440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fi-FI" altLang="fi-FI" dirty="0">
                <a:solidFill>
                  <a:schemeClr val="accent6"/>
                </a:solidFill>
              </a:rPr>
              <a:t>Suomen kokonaispinta-ala 33,8 milj. ha </a:t>
            </a:r>
            <a:endParaRPr lang="fi-FI" dirty="0">
              <a:solidFill>
                <a:schemeClr val="accent6"/>
              </a:solidFill>
            </a:endParaRPr>
          </a:p>
        </p:txBody>
      </p:sp>
      <p:sp>
        <p:nvSpPr>
          <p:cNvPr id="10" name="Tekstin paikkamerkki 5">
            <a:extLst>
              <a:ext uri="{FF2B5EF4-FFF2-40B4-BE49-F238E27FC236}">
                <a16:creationId xmlns:a16="http://schemas.microsoft.com/office/drawing/2014/main" id="{B3690ED6-2AFA-169E-EEEE-C22624ACC652}"/>
              </a:ext>
            </a:extLst>
          </p:cNvPr>
          <p:cNvSpPr txBox="1">
            <a:spLocks/>
          </p:cNvSpPr>
          <p:nvPr/>
        </p:nvSpPr>
        <p:spPr>
          <a:xfrm>
            <a:off x="6300198" y="9644062"/>
            <a:ext cx="5686425" cy="436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indent="0" defTabSz="1344077">
              <a:lnSpc>
                <a:spcPct val="90000"/>
              </a:lnSpc>
              <a:spcBef>
                <a:spcPts val="1470"/>
              </a:spcBef>
              <a:buClr>
                <a:schemeClr val="bg2"/>
              </a:buClr>
              <a:buFont typeface="Wingdings" panose="05000000000000000000" pitchFamily="2" charset="2"/>
              <a:buNone/>
              <a:defRPr lang="fi-FI" sz="1600" b="0">
                <a:solidFill>
                  <a:schemeClr val="bg1"/>
                </a:solidFill>
                <a:cs typeface="Space Grotesk" pitchFamily="2" charset="0"/>
              </a:defRPr>
            </a:lvl1pPr>
            <a:lvl2pPr marL="812800" indent="-3190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2pPr>
            <a:lvl3pPr marL="1257300" indent="-2682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3pPr>
            <a:lvl4pPr marL="1879600" indent="-231775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4pPr>
            <a:lvl5pPr marL="2425700" indent="-182563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tabLst>
                <a:tab pos="2336800" algn="l"/>
              </a:tabLst>
              <a:defRPr lang="fi-FI"/>
            </a:lvl5pPr>
            <a:lvl6pPr marL="3696211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6pPr>
            <a:lvl7pPr marL="4368249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7pPr>
            <a:lvl8pPr marL="5040287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8pPr>
            <a:lvl9pPr marL="5712325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9pPr>
          </a:lstStyle>
          <a:p>
            <a:r>
              <a:rPr lang="fi-FI" dirty="0"/>
              <a:t>Lähde: MML, Luke</a:t>
            </a:r>
          </a:p>
        </p:txBody>
      </p:sp>
      <p:sp>
        <p:nvSpPr>
          <p:cNvPr id="11" name="Päivämäärän paikkamerkki 1">
            <a:extLst>
              <a:ext uri="{FF2B5EF4-FFF2-40B4-BE49-F238E27FC236}">
                <a16:creationId xmlns:a16="http://schemas.microsoft.com/office/drawing/2014/main" id="{6DEBDFFE-DC78-5974-9F54-81DE276FAEE7}"/>
              </a:ext>
            </a:extLst>
          </p:cNvPr>
          <p:cNvSpPr txBox="1">
            <a:spLocks/>
          </p:cNvSpPr>
          <p:nvPr/>
        </p:nvSpPr>
        <p:spPr>
          <a:xfrm>
            <a:off x="16840200" y="9644064"/>
            <a:ext cx="997742" cy="436562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i-FI"/>
            </a:defPPr>
            <a:lvl1pPr marL="0" algn="r" defTabSz="1361633" rtl="0" eaLnBrk="1" latinLnBrk="0" hangingPunct="1">
              <a:defRPr sz="1400" b="0" kern="1200">
                <a:solidFill>
                  <a:schemeClr val="bg1"/>
                </a:solidFill>
                <a:latin typeface="+mn-lt"/>
                <a:ea typeface="+mn-ea"/>
                <a:cs typeface="Space Grotesk" pitchFamily="2" charset="0"/>
              </a:defRPr>
            </a:lvl1pPr>
            <a:lvl2pPr marL="680817" algn="l" defTabSz="1361633" rtl="0" eaLnBrk="1" latinLnBrk="0" hangingPunct="1">
              <a:defRPr sz="2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61633" algn="l" defTabSz="1361633" rtl="0" eaLnBrk="1" latinLnBrk="0" hangingPunct="1">
              <a:defRPr sz="2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42450" algn="l" defTabSz="1361633" rtl="0" eaLnBrk="1" latinLnBrk="0" hangingPunct="1">
              <a:defRPr sz="2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23266" algn="l" defTabSz="1361633" rtl="0" eaLnBrk="1" latinLnBrk="0" hangingPunct="1">
              <a:defRPr sz="2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04083" algn="l" defTabSz="1361633" rtl="0" eaLnBrk="1" latinLnBrk="0" hangingPunct="1">
              <a:defRPr sz="2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084899" algn="l" defTabSz="1361633" rtl="0" eaLnBrk="1" latinLnBrk="0" hangingPunct="1">
              <a:defRPr sz="2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765716" algn="l" defTabSz="1361633" rtl="0" eaLnBrk="1" latinLnBrk="0" hangingPunct="1">
              <a:defRPr sz="2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46532" algn="l" defTabSz="1361633" rtl="0" eaLnBrk="1" latinLnBrk="0" hangingPunct="1">
              <a:defRPr sz="2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/>
              <a:t>14.5.2025</a:t>
            </a:r>
          </a:p>
        </p:txBody>
      </p:sp>
      <p:graphicFrame>
        <p:nvGraphicFramePr>
          <p:cNvPr id="3" name="Kaavio 2">
            <a:extLst>
              <a:ext uri="{FF2B5EF4-FFF2-40B4-BE49-F238E27FC236}">
                <a16:creationId xmlns:a16="http://schemas.microsoft.com/office/drawing/2014/main" id="{67C646DB-F5C0-5783-B140-0D5D9F0C2CD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6559628"/>
              </p:ext>
            </p:extLst>
          </p:nvPr>
        </p:nvGraphicFramePr>
        <p:xfrm>
          <a:off x="1128155" y="2068273"/>
          <a:ext cx="16031690" cy="67418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202431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75422AB7-AB1D-8A3C-C9A7-F86F7C4AAB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72038"/>
            <a:fld id="{F55E4D6E-AEF8-47CC-AEAF-ED7959F76389}" type="slidenum">
              <a:rPr lang="fi-FI" smtClean="0"/>
              <a:pPr defTabSz="672038"/>
              <a:t>4</a:t>
            </a:fld>
            <a:endParaRPr lang="fi-FI" dirty="0"/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2A612C22-55A0-C164-BB3A-71924DBBCBD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i-FI" dirty="0"/>
              <a:t>Lähde: Luke</a:t>
            </a:r>
          </a:p>
          <a:p>
            <a:endParaRPr lang="fi-FI" dirty="0"/>
          </a:p>
        </p:txBody>
      </p:sp>
      <p:graphicFrame>
        <p:nvGraphicFramePr>
          <p:cNvPr id="7" name="Sisällön paikkamerkki 8">
            <a:extLst>
              <a:ext uri="{FF2B5EF4-FFF2-40B4-BE49-F238E27FC236}">
                <a16:creationId xmlns:a16="http://schemas.microsoft.com/office/drawing/2014/main" id="{8EC52B57-2311-7389-067C-DB38D3468120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587544888"/>
              </p:ext>
            </p:extLst>
          </p:nvPr>
        </p:nvGraphicFramePr>
        <p:xfrm>
          <a:off x="1128155" y="2068273"/>
          <a:ext cx="16031690" cy="67564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Otsikko 2">
            <a:extLst>
              <a:ext uri="{FF2B5EF4-FFF2-40B4-BE49-F238E27FC236}">
                <a16:creationId xmlns:a16="http://schemas.microsoft.com/office/drawing/2014/main" id="{8F497E0A-D198-7686-6A47-740DD4FCECA4}"/>
              </a:ext>
            </a:extLst>
          </p:cNvPr>
          <p:cNvSpPr txBox="1">
            <a:spLocks/>
          </p:cNvSpPr>
          <p:nvPr/>
        </p:nvSpPr>
        <p:spPr>
          <a:xfrm>
            <a:off x="1128155" y="745356"/>
            <a:ext cx="16031690" cy="132291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13440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fi-FI" dirty="0">
                <a:solidFill>
                  <a:schemeClr val="accent6"/>
                </a:solidFill>
              </a:rPr>
              <a:t>Maaluokat metsätalousmaalla</a:t>
            </a:r>
          </a:p>
        </p:txBody>
      </p:sp>
      <p:sp>
        <p:nvSpPr>
          <p:cNvPr id="11" name="Tekstin paikkamerkki 5">
            <a:extLst>
              <a:ext uri="{FF2B5EF4-FFF2-40B4-BE49-F238E27FC236}">
                <a16:creationId xmlns:a16="http://schemas.microsoft.com/office/drawing/2014/main" id="{6AE11D28-D8A8-9512-8AD8-D30C8CBD34BF}"/>
              </a:ext>
            </a:extLst>
          </p:cNvPr>
          <p:cNvSpPr txBox="1">
            <a:spLocks/>
          </p:cNvSpPr>
          <p:nvPr/>
        </p:nvSpPr>
        <p:spPr>
          <a:xfrm>
            <a:off x="6300198" y="9644062"/>
            <a:ext cx="5686425" cy="436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indent="0" defTabSz="1344077">
              <a:lnSpc>
                <a:spcPct val="90000"/>
              </a:lnSpc>
              <a:spcBef>
                <a:spcPts val="1470"/>
              </a:spcBef>
              <a:buClr>
                <a:schemeClr val="bg2"/>
              </a:buClr>
              <a:buFont typeface="Wingdings" panose="05000000000000000000" pitchFamily="2" charset="2"/>
              <a:buNone/>
              <a:defRPr lang="fi-FI" sz="1600" b="0">
                <a:solidFill>
                  <a:schemeClr val="bg1"/>
                </a:solidFill>
                <a:cs typeface="Space Grotesk" pitchFamily="2" charset="0"/>
              </a:defRPr>
            </a:lvl1pPr>
            <a:lvl2pPr marL="812800" indent="-3190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2pPr>
            <a:lvl3pPr marL="1257300" indent="-2682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3pPr>
            <a:lvl4pPr marL="1879600" indent="-231775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4pPr>
            <a:lvl5pPr marL="2425700" indent="-182563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tabLst>
                <a:tab pos="2336800" algn="l"/>
              </a:tabLst>
              <a:defRPr lang="fi-FI"/>
            </a:lvl5pPr>
            <a:lvl6pPr marL="3696211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6pPr>
            <a:lvl7pPr marL="4368249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7pPr>
            <a:lvl8pPr marL="5040287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8pPr>
            <a:lvl9pPr marL="5712325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9pPr>
          </a:lstStyle>
          <a:p>
            <a:r>
              <a:rPr lang="fi-FI" dirty="0"/>
              <a:t>Lähde: Luke</a:t>
            </a:r>
          </a:p>
        </p:txBody>
      </p:sp>
      <p:sp>
        <p:nvSpPr>
          <p:cNvPr id="12" name="Päivämäärän paikkamerkki 1">
            <a:extLst>
              <a:ext uri="{FF2B5EF4-FFF2-40B4-BE49-F238E27FC236}">
                <a16:creationId xmlns:a16="http://schemas.microsoft.com/office/drawing/2014/main" id="{62D76A1D-AAC0-3529-E335-A44769E66BCC}"/>
              </a:ext>
            </a:extLst>
          </p:cNvPr>
          <p:cNvSpPr txBox="1">
            <a:spLocks/>
          </p:cNvSpPr>
          <p:nvPr/>
        </p:nvSpPr>
        <p:spPr>
          <a:xfrm>
            <a:off x="16840200" y="9644064"/>
            <a:ext cx="997742" cy="436562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i-FI"/>
            </a:defPPr>
            <a:lvl1pPr marL="0" algn="r" defTabSz="1361633" rtl="0" eaLnBrk="1" latinLnBrk="0" hangingPunct="1">
              <a:defRPr sz="1400" b="0" kern="1200">
                <a:solidFill>
                  <a:schemeClr val="bg1"/>
                </a:solidFill>
                <a:latin typeface="+mn-lt"/>
                <a:ea typeface="+mn-ea"/>
                <a:cs typeface="Space Grotesk" pitchFamily="2" charset="0"/>
              </a:defRPr>
            </a:lvl1pPr>
            <a:lvl2pPr marL="680817" algn="l" defTabSz="1361633" rtl="0" eaLnBrk="1" latinLnBrk="0" hangingPunct="1">
              <a:defRPr sz="2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61633" algn="l" defTabSz="1361633" rtl="0" eaLnBrk="1" latinLnBrk="0" hangingPunct="1">
              <a:defRPr sz="2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42450" algn="l" defTabSz="1361633" rtl="0" eaLnBrk="1" latinLnBrk="0" hangingPunct="1">
              <a:defRPr sz="2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23266" algn="l" defTabSz="1361633" rtl="0" eaLnBrk="1" latinLnBrk="0" hangingPunct="1">
              <a:defRPr sz="2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04083" algn="l" defTabSz="1361633" rtl="0" eaLnBrk="1" latinLnBrk="0" hangingPunct="1">
              <a:defRPr sz="2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084899" algn="l" defTabSz="1361633" rtl="0" eaLnBrk="1" latinLnBrk="0" hangingPunct="1">
              <a:defRPr sz="2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765716" algn="l" defTabSz="1361633" rtl="0" eaLnBrk="1" latinLnBrk="0" hangingPunct="1">
              <a:defRPr sz="2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46532" algn="l" defTabSz="1361633" rtl="0" eaLnBrk="1" latinLnBrk="0" hangingPunct="1">
              <a:defRPr sz="2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/>
              <a:t>14.5.2025</a:t>
            </a:r>
          </a:p>
        </p:txBody>
      </p:sp>
    </p:spTree>
    <p:extLst>
      <p:ext uri="{BB962C8B-B14F-4D97-AF65-F5344CB8AC3E}">
        <p14:creationId xmlns:p14="http://schemas.microsoft.com/office/powerpoint/2010/main" val="27154468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FF836B55-9015-A549-B312-23513CDB962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72038"/>
            <a:fld id="{F55E4D6E-AEF8-47CC-AEAF-ED7959F76389}" type="slidenum">
              <a:rPr lang="fi-FI" smtClean="0"/>
              <a:pPr defTabSz="672038"/>
              <a:t>5</a:t>
            </a:fld>
            <a:endParaRPr lang="fi-FI" dirty="0"/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29840C0A-8ED8-22B2-4CC7-00B8601E2EA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i-FI" dirty="0"/>
              <a:t>Lähde: Luke</a:t>
            </a:r>
          </a:p>
          <a:p>
            <a:endParaRPr lang="fi-FI" dirty="0"/>
          </a:p>
        </p:txBody>
      </p:sp>
      <p:graphicFrame>
        <p:nvGraphicFramePr>
          <p:cNvPr id="7" name="Sisällön paikkamerkki 10">
            <a:extLst>
              <a:ext uri="{FF2B5EF4-FFF2-40B4-BE49-F238E27FC236}">
                <a16:creationId xmlns:a16="http://schemas.microsoft.com/office/drawing/2014/main" id="{CDDB02CC-AE0A-0C5A-A574-BED2A07B345E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868275783"/>
              </p:ext>
            </p:extLst>
          </p:nvPr>
        </p:nvGraphicFramePr>
        <p:xfrm>
          <a:off x="1301181" y="2116465"/>
          <a:ext cx="15708974" cy="6932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Otsikko 2">
            <a:extLst>
              <a:ext uri="{FF2B5EF4-FFF2-40B4-BE49-F238E27FC236}">
                <a16:creationId xmlns:a16="http://schemas.microsoft.com/office/drawing/2014/main" id="{BAECA7BD-AE06-74C4-24EB-CA2ACE9CA99D}"/>
              </a:ext>
            </a:extLst>
          </p:cNvPr>
          <p:cNvSpPr txBox="1">
            <a:spLocks/>
          </p:cNvSpPr>
          <p:nvPr/>
        </p:nvSpPr>
        <p:spPr>
          <a:xfrm>
            <a:off x="1128155" y="745356"/>
            <a:ext cx="16031690" cy="132291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13440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fi-FI" altLang="fi-FI" dirty="0">
                <a:solidFill>
                  <a:schemeClr val="accent6"/>
                </a:solidFill>
              </a:rPr>
              <a:t>Suomessa on yli 600 000 metsänomistajaa</a:t>
            </a:r>
          </a:p>
          <a:p>
            <a:r>
              <a:rPr lang="fi-FI" altLang="fi-FI" sz="3600" dirty="0">
                <a:solidFill>
                  <a:schemeClr val="accent6"/>
                </a:solidFill>
              </a:rPr>
              <a:t>Omistusosuudet metsätalousmaan pinta-alasta</a:t>
            </a:r>
            <a:endParaRPr lang="fi-FI" dirty="0">
              <a:solidFill>
                <a:schemeClr val="accent6"/>
              </a:solidFill>
            </a:endParaRPr>
          </a:p>
        </p:txBody>
      </p:sp>
      <p:sp>
        <p:nvSpPr>
          <p:cNvPr id="10" name="Tekstin paikkamerkki 5">
            <a:extLst>
              <a:ext uri="{FF2B5EF4-FFF2-40B4-BE49-F238E27FC236}">
                <a16:creationId xmlns:a16="http://schemas.microsoft.com/office/drawing/2014/main" id="{B1F5D3F8-ABFA-C949-88BF-9EBD254B5AD0}"/>
              </a:ext>
            </a:extLst>
          </p:cNvPr>
          <p:cNvSpPr txBox="1">
            <a:spLocks/>
          </p:cNvSpPr>
          <p:nvPr/>
        </p:nvSpPr>
        <p:spPr>
          <a:xfrm>
            <a:off x="6300198" y="9644062"/>
            <a:ext cx="5686425" cy="436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indent="0" defTabSz="1344077">
              <a:lnSpc>
                <a:spcPct val="90000"/>
              </a:lnSpc>
              <a:spcBef>
                <a:spcPts val="1470"/>
              </a:spcBef>
              <a:buClr>
                <a:schemeClr val="bg2"/>
              </a:buClr>
              <a:buFont typeface="Wingdings" panose="05000000000000000000" pitchFamily="2" charset="2"/>
              <a:buNone/>
              <a:defRPr lang="fi-FI" sz="1600" b="0">
                <a:solidFill>
                  <a:schemeClr val="bg1"/>
                </a:solidFill>
                <a:cs typeface="Space Grotesk" pitchFamily="2" charset="0"/>
              </a:defRPr>
            </a:lvl1pPr>
            <a:lvl2pPr marL="812800" indent="-3190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2pPr>
            <a:lvl3pPr marL="1257300" indent="-2682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3pPr>
            <a:lvl4pPr marL="1879600" indent="-231775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4pPr>
            <a:lvl5pPr marL="2425700" indent="-182563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tabLst>
                <a:tab pos="2336800" algn="l"/>
              </a:tabLst>
              <a:defRPr lang="fi-FI"/>
            </a:lvl5pPr>
            <a:lvl6pPr marL="3696211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6pPr>
            <a:lvl7pPr marL="4368249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7pPr>
            <a:lvl8pPr marL="5040287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8pPr>
            <a:lvl9pPr marL="5712325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9pPr>
          </a:lstStyle>
          <a:p>
            <a:r>
              <a:rPr lang="fi-FI" dirty="0"/>
              <a:t>Lähde: Metsäkeskus</a:t>
            </a:r>
          </a:p>
        </p:txBody>
      </p:sp>
      <p:sp>
        <p:nvSpPr>
          <p:cNvPr id="11" name="Päivämäärän paikkamerkki 1">
            <a:extLst>
              <a:ext uri="{FF2B5EF4-FFF2-40B4-BE49-F238E27FC236}">
                <a16:creationId xmlns:a16="http://schemas.microsoft.com/office/drawing/2014/main" id="{6A04DC48-2FF4-2468-0C27-EE90B6510DC2}"/>
              </a:ext>
            </a:extLst>
          </p:cNvPr>
          <p:cNvSpPr txBox="1">
            <a:spLocks/>
          </p:cNvSpPr>
          <p:nvPr/>
        </p:nvSpPr>
        <p:spPr>
          <a:xfrm>
            <a:off x="16840200" y="9644064"/>
            <a:ext cx="997742" cy="436562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i-FI"/>
            </a:defPPr>
            <a:lvl1pPr marL="0" algn="r" defTabSz="1361633" rtl="0" eaLnBrk="1" latinLnBrk="0" hangingPunct="1">
              <a:defRPr sz="1400" b="0" kern="1200">
                <a:solidFill>
                  <a:schemeClr val="bg1"/>
                </a:solidFill>
                <a:latin typeface="+mn-lt"/>
                <a:ea typeface="+mn-ea"/>
                <a:cs typeface="Space Grotesk" pitchFamily="2" charset="0"/>
              </a:defRPr>
            </a:lvl1pPr>
            <a:lvl2pPr marL="680817" algn="l" defTabSz="1361633" rtl="0" eaLnBrk="1" latinLnBrk="0" hangingPunct="1">
              <a:defRPr sz="2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61633" algn="l" defTabSz="1361633" rtl="0" eaLnBrk="1" latinLnBrk="0" hangingPunct="1">
              <a:defRPr sz="2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42450" algn="l" defTabSz="1361633" rtl="0" eaLnBrk="1" latinLnBrk="0" hangingPunct="1">
              <a:defRPr sz="2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23266" algn="l" defTabSz="1361633" rtl="0" eaLnBrk="1" latinLnBrk="0" hangingPunct="1">
              <a:defRPr sz="2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04083" algn="l" defTabSz="1361633" rtl="0" eaLnBrk="1" latinLnBrk="0" hangingPunct="1">
              <a:defRPr sz="2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084899" algn="l" defTabSz="1361633" rtl="0" eaLnBrk="1" latinLnBrk="0" hangingPunct="1">
              <a:defRPr sz="2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765716" algn="l" defTabSz="1361633" rtl="0" eaLnBrk="1" latinLnBrk="0" hangingPunct="1">
              <a:defRPr sz="2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46532" algn="l" defTabSz="1361633" rtl="0" eaLnBrk="1" latinLnBrk="0" hangingPunct="1">
              <a:defRPr sz="2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/>
              <a:t>14.5.2025</a:t>
            </a:r>
          </a:p>
        </p:txBody>
      </p:sp>
      <p:graphicFrame>
        <p:nvGraphicFramePr>
          <p:cNvPr id="3" name="Kaavio 2">
            <a:extLst>
              <a:ext uri="{FF2B5EF4-FFF2-40B4-BE49-F238E27FC236}">
                <a16:creationId xmlns:a16="http://schemas.microsoft.com/office/drawing/2014/main" id="{7E7ED34C-27B8-44A5-BE72-F55B0D8D54B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5750867"/>
              </p:ext>
            </p:extLst>
          </p:nvPr>
        </p:nvGraphicFramePr>
        <p:xfrm>
          <a:off x="1128155" y="2116465"/>
          <a:ext cx="16031690" cy="67082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092683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EDECBA32-0294-4C8D-8246-0D9AD8E6D32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72038"/>
            <a:fld id="{F55E4D6E-AEF8-47CC-AEAF-ED7959F76389}" type="slidenum">
              <a:rPr lang="fi-FI" smtClean="0"/>
              <a:pPr defTabSz="672038"/>
              <a:t>6</a:t>
            </a:fld>
            <a:endParaRPr lang="fi-FI" dirty="0"/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20A93CA8-F430-B1B3-5D24-B6D8F7A945A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i-FI" dirty="0"/>
              <a:t>Lähde: Luke</a:t>
            </a:r>
          </a:p>
          <a:p>
            <a:endParaRPr lang="fi-FI" dirty="0"/>
          </a:p>
        </p:txBody>
      </p:sp>
      <p:sp>
        <p:nvSpPr>
          <p:cNvPr id="4" name="Otsikko 2">
            <a:extLst>
              <a:ext uri="{FF2B5EF4-FFF2-40B4-BE49-F238E27FC236}">
                <a16:creationId xmlns:a16="http://schemas.microsoft.com/office/drawing/2014/main" id="{884650D9-E369-F8BD-AFF4-12AE83866FDD}"/>
              </a:ext>
            </a:extLst>
          </p:cNvPr>
          <p:cNvSpPr txBox="1">
            <a:spLocks/>
          </p:cNvSpPr>
          <p:nvPr/>
        </p:nvSpPr>
        <p:spPr>
          <a:xfrm>
            <a:off x="1128155" y="745356"/>
            <a:ext cx="16031690" cy="132291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13440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fi-FI" sz="5200" dirty="0">
                <a:solidFill>
                  <a:schemeClr val="accent6"/>
                </a:solidFill>
              </a:rPr>
              <a:t>Suomen </a:t>
            </a:r>
            <a:r>
              <a:rPr lang="fi-FI" altLang="fi-FI" sz="5200" dirty="0">
                <a:solidFill>
                  <a:schemeClr val="accent6"/>
                </a:solidFill>
              </a:rPr>
              <a:t>metsät kasvavat yli 100 milj. </a:t>
            </a:r>
            <a:r>
              <a:rPr lang="en-US" sz="5200" dirty="0">
                <a:solidFill>
                  <a:schemeClr val="accent6"/>
                </a:solidFill>
              </a:rPr>
              <a:t>m³ </a:t>
            </a:r>
            <a:r>
              <a:rPr lang="fi-FI" altLang="fi-FI" sz="5200" dirty="0">
                <a:solidFill>
                  <a:schemeClr val="accent6"/>
                </a:solidFill>
              </a:rPr>
              <a:t>vuodessa</a:t>
            </a:r>
            <a:endParaRPr lang="fi-FI" sz="5200" dirty="0">
              <a:solidFill>
                <a:schemeClr val="accent6"/>
              </a:solidFill>
            </a:endParaRPr>
          </a:p>
        </p:txBody>
      </p:sp>
      <p:sp>
        <p:nvSpPr>
          <p:cNvPr id="10" name="Tekstin paikkamerkki 5">
            <a:extLst>
              <a:ext uri="{FF2B5EF4-FFF2-40B4-BE49-F238E27FC236}">
                <a16:creationId xmlns:a16="http://schemas.microsoft.com/office/drawing/2014/main" id="{02BF56CA-CACF-BE75-230F-6DACCF40966D}"/>
              </a:ext>
            </a:extLst>
          </p:cNvPr>
          <p:cNvSpPr txBox="1">
            <a:spLocks/>
          </p:cNvSpPr>
          <p:nvPr/>
        </p:nvSpPr>
        <p:spPr>
          <a:xfrm>
            <a:off x="6300198" y="9644062"/>
            <a:ext cx="5686425" cy="436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indent="0" defTabSz="1344077">
              <a:lnSpc>
                <a:spcPct val="90000"/>
              </a:lnSpc>
              <a:spcBef>
                <a:spcPts val="1470"/>
              </a:spcBef>
              <a:buClr>
                <a:schemeClr val="bg2"/>
              </a:buClr>
              <a:buFont typeface="Wingdings" panose="05000000000000000000" pitchFamily="2" charset="2"/>
              <a:buNone/>
              <a:defRPr lang="fi-FI" sz="1600" b="0">
                <a:solidFill>
                  <a:schemeClr val="bg1"/>
                </a:solidFill>
                <a:cs typeface="Space Grotesk" pitchFamily="2" charset="0"/>
              </a:defRPr>
            </a:lvl1pPr>
            <a:lvl2pPr marL="812800" indent="-3190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2pPr>
            <a:lvl3pPr marL="1257300" indent="-2682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3pPr>
            <a:lvl4pPr marL="1879600" indent="-231775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4pPr>
            <a:lvl5pPr marL="2425700" indent="-182563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tabLst>
                <a:tab pos="2336800" algn="l"/>
              </a:tabLst>
              <a:defRPr lang="fi-FI"/>
            </a:lvl5pPr>
            <a:lvl6pPr marL="3696211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6pPr>
            <a:lvl7pPr marL="4368249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7pPr>
            <a:lvl8pPr marL="5040287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8pPr>
            <a:lvl9pPr marL="5712325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9pPr>
          </a:lstStyle>
          <a:p>
            <a:r>
              <a:rPr lang="fi-FI" dirty="0"/>
              <a:t>Lähde: Luke</a:t>
            </a:r>
          </a:p>
        </p:txBody>
      </p:sp>
      <p:sp>
        <p:nvSpPr>
          <p:cNvPr id="11" name="Päivämäärän paikkamerkki 1">
            <a:extLst>
              <a:ext uri="{FF2B5EF4-FFF2-40B4-BE49-F238E27FC236}">
                <a16:creationId xmlns:a16="http://schemas.microsoft.com/office/drawing/2014/main" id="{63897331-CC7A-C0DE-3328-640EFC219E0B}"/>
              </a:ext>
            </a:extLst>
          </p:cNvPr>
          <p:cNvSpPr txBox="1">
            <a:spLocks/>
          </p:cNvSpPr>
          <p:nvPr/>
        </p:nvSpPr>
        <p:spPr>
          <a:xfrm>
            <a:off x="16840200" y="9644064"/>
            <a:ext cx="997742" cy="436562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i-FI"/>
            </a:defPPr>
            <a:lvl1pPr marL="0" algn="r" defTabSz="1361633" rtl="0" eaLnBrk="1" latinLnBrk="0" hangingPunct="1">
              <a:defRPr sz="1400" b="0" kern="1200">
                <a:solidFill>
                  <a:schemeClr val="bg1"/>
                </a:solidFill>
                <a:latin typeface="+mn-lt"/>
                <a:ea typeface="+mn-ea"/>
                <a:cs typeface="Space Grotesk" pitchFamily="2" charset="0"/>
              </a:defRPr>
            </a:lvl1pPr>
            <a:lvl2pPr marL="680817" algn="l" defTabSz="1361633" rtl="0" eaLnBrk="1" latinLnBrk="0" hangingPunct="1">
              <a:defRPr sz="2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61633" algn="l" defTabSz="1361633" rtl="0" eaLnBrk="1" latinLnBrk="0" hangingPunct="1">
              <a:defRPr sz="2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42450" algn="l" defTabSz="1361633" rtl="0" eaLnBrk="1" latinLnBrk="0" hangingPunct="1">
              <a:defRPr sz="2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23266" algn="l" defTabSz="1361633" rtl="0" eaLnBrk="1" latinLnBrk="0" hangingPunct="1">
              <a:defRPr sz="2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04083" algn="l" defTabSz="1361633" rtl="0" eaLnBrk="1" latinLnBrk="0" hangingPunct="1">
              <a:defRPr sz="2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084899" algn="l" defTabSz="1361633" rtl="0" eaLnBrk="1" latinLnBrk="0" hangingPunct="1">
              <a:defRPr sz="2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765716" algn="l" defTabSz="1361633" rtl="0" eaLnBrk="1" latinLnBrk="0" hangingPunct="1">
              <a:defRPr sz="2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46532" algn="l" defTabSz="1361633" rtl="0" eaLnBrk="1" latinLnBrk="0" hangingPunct="1">
              <a:defRPr sz="2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/>
              <a:t>14.5.2025</a:t>
            </a:r>
          </a:p>
        </p:txBody>
      </p:sp>
      <p:graphicFrame>
        <p:nvGraphicFramePr>
          <p:cNvPr id="8" name="Sisällön paikkamerkki 7">
            <a:extLst>
              <a:ext uri="{FF2B5EF4-FFF2-40B4-BE49-F238E27FC236}">
                <a16:creationId xmlns:a16="http://schemas.microsoft.com/office/drawing/2014/main" id="{821F20BD-45E5-11F8-0D1A-292CA351ACC3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1003234"/>
              </p:ext>
            </p:extLst>
          </p:nvPr>
        </p:nvGraphicFramePr>
        <p:xfrm>
          <a:off x="1128155" y="2068273"/>
          <a:ext cx="16031691" cy="67564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80611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278066D4-3154-A840-F296-6689DCD38C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72038"/>
            <a:fld id="{F55E4D6E-AEF8-47CC-AEAF-ED7959F76389}" type="slidenum">
              <a:rPr lang="fi-FI" smtClean="0"/>
              <a:pPr defTabSz="672038"/>
              <a:t>7</a:t>
            </a:fld>
            <a:endParaRPr lang="fi-FI" dirty="0"/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0251766B-A725-AC68-4304-CDF2E770E68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i-FI" dirty="0"/>
              <a:t>Lähde: Luke</a:t>
            </a:r>
          </a:p>
          <a:p>
            <a:endParaRPr lang="fi-FI" dirty="0"/>
          </a:p>
        </p:txBody>
      </p:sp>
      <p:sp>
        <p:nvSpPr>
          <p:cNvPr id="4" name="Otsikko 2">
            <a:extLst>
              <a:ext uri="{FF2B5EF4-FFF2-40B4-BE49-F238E27FC236}">
                <a16:creationId xmlns:a16="http://schemas.microsoft.com/office/drawing/2014/main" id="{6909274B-89E5-0E02-9E96-5923778E2142}"/>
              </a:ext>
            </a:extLst>
          </p:cNvPr>
          <p:cNvSpPr txBox="1">
            <a:spLocks/>
          </p:cNvSpPr>
          <p:nvPr/>
        </p:nvSpPr>
        <p:spPr>
          <a:xfrm>
            <a:off x="1128155" y="745356"/>
            <a:ext cx="16031690" cy="132291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13440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fi-FI" altLang="fi-FI" sz="5200" dirty="0">
                <a:solidFill>
                  <a:schemeClr val="accent6"/>
                </a:solidFill>
              </a:rPr>
              <a:t>Kotimaisen puun käyttöä voidaan lisätä kestävästi</a:t>
            </a:r>
            <a:endParaRPr lang="fi-FI" sz="5200" dirty="0">
              <a:solidFill>
                <a:schemeClr val="accent6"/>
              </a:solidFill>
            </a:endParaRPr>
          </a:p>
        </p:txBody>
      </p:sp>
      <p:sp>
        <p:nvSpPr>
          <p:cNvPr id="11" name="Tekstin paikkamerkki 5">
            <a:extLst>
              <a:ext uri="{FF2B5EF4-FFF2-40B4-BE49-F238E27FC236}">
                <a16:creationId xmlns:a16="http://schemas.microsoft.com/office/drawing/2014/main" id="{7F066107-B945-3C1D-EB55-EAA67A261911}"/>
              </a:ext>
            </a:extLst>
          </p:cNvPr>
          <p:cNvSpPr txBox="1">
            <a:spLocks/>
          </p:cNvSpPr>
          <p:nvPr/>
        </p:nvSpPr>
        <p:spPr>
          <a:xfrm>
            <a:off x="6300198" y="9644062"/>
            <a:ext cx="5686425" cy="436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indent="0" defTabSz="1344077">
              <a:lnSpc>
                <a:spcPct val="90000"/>
              </a:lnSpc>
              <a:spcBef>
                <a:spcPts val="1470"/>
              </a:spcBef>
              <a:buClr>
                <a:schemeClr val="bg2"/>
              </a:buClr>
              <a:buFont typeface="Wingdings" panose="05000000000000000000" pitchFamily="2" charset="2"/>
              <a:buNone/>
              <a:defRPr lang="fi-FI" sz="1600" b="0">
                <a:solidFill>
                  <a:schemeClr val="bg1"/>
                </a:solidFill>
                <a:cs typeface="Space Grotesk" pitchFamily="2" charset="0"/>
              </a:defRPr>
            </a:lvl1pPr>
            <a:lvl2pPr marL="812800" indent="-3190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2pPr>
            <a:lvl3pPr marL="1257300" indent="-2682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3pPr>
            <a:lvl4pPr marL="1879600" indent="-231775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4pPr>
            <a:lvl5pPr marL="2425700" indent="-182563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tabLst>
                <a:tab pos="2336800" algn="l"/>
              </a:tabLst>
              <a:defRPr lang="fi-FI"/>
            </a:lvl5pPr>
            <a:lvl6pPr marL="3696211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6pPr>
            <a:lvl7pPr marL="4368249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7pPr>
            <a:lvl8pPr marL="5040287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8pPr>
            <a:lvl9pPr marL="5712325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9pPr>
          </a:lstStyle>
          <a:p>
            <a:r>
              <a:rPr lang="fi-FI" dirty="0"/>
              <a:t>Lähde: Luke, Metsäteollisuus ry</a:t>
            </a:r>
          </a:p>
        </p:txBody>
      </p:sp>
      <p:sp>
        <p:nvSpPr>
          <p:cNvPr id="12" name="Päivämäärän paikkamerkki 1">
            <a:extLst>
              <a:ext uri="{FF2B5EF4-FFF2-40B4-BE49-F238E27FC236}">
                <a16:creationId xmlns:a16="http://schemas.microsoft.com/office/drawing/2014/main" id="{834CED56-8A05-8E0D-D34D-A4B51F6DB9A9}"/>
              </a:ext>
            </a:extLst>
          </p:cNvPr>
          <p:cNvSpPr txBox="1">
            <a:spLocks/>
          </p:cNvSpPr>
          <p:nvPr/>
        </p:nvSpPr>
        <p:spPr>
          <a:xfrm>
            <a:off x="16840200" y="9644064"/>
            <a:ext cx="997742" cy="436562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i-FI"/>
            </a:defPPr>
            <a:lvl1pPr marL="0" algn="r" defTabSz="1361633" rtl="0" eaLnBrk="1" latinLnBrk="0" hangingPunct="1">
              <a:defRPr sz="1400" b="0" kern="1200">
                <a:solidFill>
                  <a:schemeClr val="bg1"/>
                </a:solidFill>
                <a:latin typeface="+mn-lt"/>
                <a:ea typeface="+mn-ea"/>
                <a:cs typeface="Space Grotesk" pitchFamily="2" charset="0"/>
              </a:defRPr>
            </a:lvl1pPr>
            <a:lvl2pPr marL="680817" algn="l" defTabSz="1361633" rtl="0" eaLnBrk="1" latinLnBrk="0" hangingPunct="1">
              <a:defRPr sz="2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61633" algn="l" defTabSz="1361633" rtl="0" eaLnBrk="1" latinLnBrk="0" hangingPunct="1">
              <a:defRPr sz="2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42450" algn="l" defTabSz="1361633" rtl="0" eaLnBrk="1" latinLnBrk="0" hangingPunct="1">
              <a:defRPr sz="2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23266" algn="l" defTabSz="1361633" rtl="0" eaLnBrk="1" latinLnBrk="0" hangingPunct="1">
              <a:defRPr sz="2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04083" algn="l" defTabSz="1361633" rtl="0" eaLnBrk="1" latinLnBrk="0" hangingPunct="1">
              <a:defRPr sz="2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084899" algn="l" defTabSz="1361633" rtl="0" eaLnBrk="1" latinLnBrk="0" hangingPunct="1">
              <a:defRPr sz="2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765716" algn="l" defTabSz="1361633" rtl="0" eaLnBrk="1" latinLnBrk="0" hangingPunct="1">
              <a:defRPr sz="2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46532" algn="l" defTabSz="1361633" rtl="0" eaLnBrk="1" latinLnBrk="0" hangingPunct="1">
              <a:defRPr sz="2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/>
              <a:t>14.5.2025</a:t>
            </a:r>
          </a:p>
        </p:txBody>
      </p:sp>
      <p:graphicFrame>
        <p:nvGraphicFramePr>
          <p:cNvPr id="8" name="Sisällön paikkamerkki 7">
            <a:extLst>
              <a:ext uri="{FF2B5EF4-FFF2-40B4-BE49-F238E27FC236}">
                <a16:creationId xmlns:a16="http://schemas.microsoft.com/office/drawing/2014/main" id="{2344F681-4776-8A9A-08F0-A4500D947336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569799046"/>
              </p:ext>
            </p:extLst>
          </p:nvPr>
        </p:nvGraphicFramePr>
        <p:xfrm>
          <a:off x="1128156" y="2068274"/>
          <a:ext cx="16031690" cy="6727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9879929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AMELEONADDRESS" val="{&quot;displayName&quot;:null,&quot;businessId&quot;:&quot;&quot;,&quot;language&quot;:&quot;fi-FI&quot;,&quot;unit&quot;:&quot;Yleinen&quot;,&quot;postalAddress&quot;:&quot;&quot;,&quot;postalCode&quot;:&quot;&quot;,&quot;postOffice&quot;:&quot;&quot;,&quot;streetAddress&quot;:&quot;Snellmaninkatu 13&quot;,&quot;streetPostOffice&quot;:&quot;00170 Helsinki&quot;,&quot;tel&quot;:&quot;09 132 61&quot;,&quot;fax&quot;:&quot;&quot;,&quot;email&quot;:&quot;etunimi.sukunimi@forestindustries.fi&quot;,&quot;www&quot;:&quot;www.metsateollisuus.fi&quot;,&quot;companyInfo&quot;:&quot;&quot;,&quot;addressLayout&quot;:&quot;9118ba33-9118-9118-9118-9118ba331b56&quot;,&quot;companyName&quot;:&quot;Metsäteollisuus ry&quot;,&quot;domicile&quot;:&quot;Helsinki&quot;,&quot;customFields&quot;:null}"/>
  <p:tag name="KAMELEONDOCUMENT" val="{&quot;content&quot;:&quot;b105ff8f-dd61-45dd-8537-30dd613703f5&quot;,&quot;module&quot;:&quot;ef23504f-7fcd-4484-b491-9ebeb84fe42b&quot;,&quot;language&quot;:&quot;fi-FI&quot;,&quot;author&quot;:&quot;1d56afa2-0c2d-42f5-be82-f734c510cec9&quot;,&quot;properties&quot;:{&quot;AuthorName&quot;:&quot;Liimatainen Elias&quot;,&quot;AuthorTitle&quot;:&quot;&quot;,&quot;AuthorEmail&quot;:&quot;elias.liimatainen@forestindustries.fi&quot;,&quot;AuthorPhone&quot;:&quot;0407506090&quot;,&quot;CompanyList&quot;:&quot;Metsäteollisuus ry&quot;,&quot;SiteList&quot;:&quot;Yleinen&quot;,&quot;AuthorMobile&quot;:&quot;+358407506090&quot;,&quot;AuthorDepartment&quot;:&quot;Taloustiimi&quot;,&quot;ddate&quot;:&quot;20.10.2025&quot;,&quot;dtitle&quot;:null,&quot;dsubtitle&quot;:null},&quot;raw&quot;:{&quot;ddate&quot;:&quot;2025-10-20&quot;}}"/>
</p:tagLst>
</file>

<file path=ppt/theme/theme1.xml><?xml version="1.0" encoding="utf-8"?>
<a:theme xmlns:a="http://schemas.openxmlformats.org/drawingml/2006/main" name="Office-teema">
  <a:themeElements>
    <a:clrScheme name="Mukautettu 1">
      <a:dk1>
        <a:srgbClr val="595949"/>
      </a:dk1>
      <a:lt1>
        <a:srgbClr val="FFFFFF"/>
      </a:lt1>
      <a:dk2>
        <a:srgbClr val="84BC26"/>
      </a:dk2>
      <a:lt2>
        <a:srgbClr val="EDEDED"/>
      </a:lt2>
      <a:accent1>
        <a:srgbClr val="84BC26"/>
      </a:accent1>
      <a:accent2>
        <a:srgbClr val="595949"/>
      </a:accent2>
      <a:accent3>
        <a:srgbClr val="EF7C00"/>
      </a:accent3>
      <a:accent4>
        <a:srgbClr val="0080C8"/>
      </a:accent4>
      <a:accent5>
        <a:srgbClr val="E8548D"/>
      </a:accent5>
      <a:accent6>
        <a:srgbClr val="000000"/>
      </a:accent6>
      <a:hlink>
        <a:srgbClr val="84BC26"/>
      </a:hlink>
      <a:folHlink>
        <a:srgbClr val="262626"/>
      </a:folHlink>
    </a:clrScheme>
    <a:fontScheme name="Mukautettu 1">
      <a:majorFont>
        <a:latin typeface="Segoe UI Black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0000" tIns="180000" rIns="180000" bIns="180000" rtlCol="0">
        <a:normAutofit/>
      </a:bodyPr>
      <a:lstStyle>
        <a:defPPr algn="l">
          <a:defRPr sz="2400" dirty="0" err="1"/>
        </a:defPPr>
      </a:lstStyle>
    </a:txDef>
  </a:objectDefaults>
  <a:extraClrSchemeLst/>
  <a:extLst>
    <a:ext uri="{05A4C25C-085E-4340-85A3-A5531E510DB2}">
      <thm15:themeFamily xmlns:thm15="http://schemas.microsoft.com/office/thememl/2012/main" name="Metry uusi pohja 2025.pptx" id="{D2836F5C-63CC-4E9C-BE5E-CAE6C6CB92E3}" vid="{03AF7056-FC02-4799-BC2A-D1175CDDF4A5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9a0f1b53-4f2b-47f4-afa8-762e7ed58ed1}">
  <we:reference id="9a0f1b53-4f2b-47f4-afa8-762e7ed58ed1" version="1.4.0" store="EXCatalog" storeType="EXCatalog"/>
  <we:alternateReferences/>
  <we:properties>
    <we:property name="Office.AutoShowTaskpaneWithDocument" value="false"/>
  </we:properties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15BE812A</Template>
  <TotalTime>780</TotalTime>
  <Words>154</Words>
  <Application>Microsoft Office PowerPoint</Application>
  <PresentationFormat>Mukautettu</PresentationFormat>
  <Paragraphs>47</Paragraphs>
  <Slides>7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7</vt:i4>
      </vt:variant>
    </vt:vector>
  </HeadingPairs>
  <TitlesOfParts>
    <vt:vector size="12" baseType="lpstr">
      <vt:lpstr>Aptos</vt:lpstr>
      <vt:lpstr>Wingdings</vt:lpstr>
      <vt:lpstr>Segoe UI</vt:lpstr>
      <vt:lpstr>Arial</vt:lpstr>
      <vt:lpstr>Office-teema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Liimatainen Elias</dc:creator>
  <cp:lastModifiedBy>Liimatainen Elias</cp:lastModifiedBy>
  <cp:revision>17</cp:revision>
  <dcterms:created xsi:type="dcterms:W3CDTF">2025-10-20T06:36:41Z</dcterms:created>
  <dcterms:modified xsi:type="dcterms:W3CDTF">2025-10-23T12:42:07Z</dcterms:modified>
</cp:coreProperties>
</file>