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57" r:id="rId2"/>
    <p:sldId id="265" r:id="rId3"/>
    <p:sldId id="266" r:id="rId4"/>
    <p:sldId id="268" r:id="rId5"/>
    <p:sldId id="270" r:id="rId6"/>
  </p:sldIdLst>
  <p:sldSz cx="18288000" cy="10080625"/>
  <p:notesSz cx="6858000" cy="9144000"/>
  <p:embeddedFontLst>
    <p:embeddedFont>
      <p:font typeface="Segoe UI" panose="020B0502040204020203" pitchFamily="34" charset="0"/>
      <p:regular r:id="rId8"/>
      <p:bold r:id="rId9"/>
      <p:italic r:id="rId10"/>
      <p:boldItalic r:id="rId11"/>
    </p:embeddedFont>
  </p:embeddedFontLst>
  <p:custDataLst>
    <p:tags r:id="rId12"/>
  </p:custDataLst>
  <p:defaultTextStyle>
    <a:defPPr>
      <a:defRPr lang="fi-FI"/>
    </a:defPPr>
    <a:lvl1pPr marL="0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1pPr>
    <a:lvl2pPr marL="680817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2pPr>
    <a:lvl3pPr marL="1361633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3pPr>
    <a:lvl4pPr marL="2042450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4pPr>
    <a:lvl5pPr marL="2723266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5pPr>
    <a:lvl6pPr marL="3404083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6pPr>
    <a:lvl7pPr marL="4084899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7pPr>
    <a:lvl8pPr marL="4765716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8pPr>
    <a:lvl9pPr marL="5446532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C6E"/>
    <a:srgbClr val="84B014"/>
    <a:srgbClr val="4DA33C"/>
    <a:srgbClr val="000000"/>
    <a:srgbClr val="FFFFFF"/>
    <a:srgbClr val="262626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88" autoAdjust="0"/>
  </p:normalViewPr>
  <p:slideViewPr>
    <p:cSldViewPr snapToGrid="0">
      <p:cViewPr varScale="1">
        <p:scale>
          <a:sx n="72" d="100"/>
          <a:sy n="72" d="100"/>
        </p:scale>
        <p:origin x="69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4.11.20\yleiset\Yhteiset\Puukauppa\Puunk&#228;ytt&#246;\2025\Puunk&#228;ytt&#246;%20ja%20tuontipuu%20powerpointtiin_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4.11.20\yleiset\Yhteiset\Puukauppa\Puunk&#228;ytt&#246;\2025\Puunk&#228;ytt&#246;%20ja%20tuontipuu%20powerpointtiin_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4.11.20\yleiset\Yhteiset\Puukauppa\Puunk&#228;ytt&#246;\2025\Puunk&#228;ytt&#246;%20ja%20tuontipuu%20powerpointtiin_202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4.11.20\yleiset\Yhteiset\Puukauppa\Puunk&#228;ytt&#246;\2025\Puunk&#228;ytt&#246;%20ja%20tuontipuu%20powerpointtiin_202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4.11.20\yleiset\Yhteiset\Puukauppa\Puunk&#228;ytt&#246;\2025\Puunk&#228;ytt&#246;%20ja%20tuontipuu%20powerpointtiin_202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24.11.20\yleiset\Yhteiset\Puukauppa\Puunk&#228;ytt&#246;\2025\Puunk&#228;ytt&#246;%20ja%20tuontipuu%20powerpointtiin_202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sz="2800" b="1" dirty="0">
                <a:solidFill>
                  <a:schemeClr val="accent6"/>
                </a:solidFill>
              </a:rPr>
              <a:t>Teollisuuden käyttämän puuraaka-aineen alkuperä</a:t>
            </a:r>
          </a:p>
        </c:rich>
      </c:tx>
      <c:layout>
        <c:manualLayout>
          <c:xMode val="edge"/>
          <c:yMode val="edge"/>
          <c:x val="0.2301766040611278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3324856122805524"/>
          <c:y val="0.20438494922654959"/>
          <c:w val="0.33502872203265865"/>
          <c:h val="0.83089282424498456"/>
        </c:manualLayout>
      </c:layout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702-4A2B-81B5-8C5A01C9D82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702-4A2B-81B5-8C5A01C9D827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702-4A2B-81B5-8C5A01C9D827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702-4A2B-81B5-8C5A01C9D827}"/>
              </c:ext>
            </c:extLst>
          </c:dPt>
          <c:dLbls>
            <c:dLbl>
              <c:idx val="0"/>
              <c:layout>
                <c:manualLayout>
                  <c:x val="0.20127282062214152"/>
                  <c:y val="-0.2062945701336750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6937609381154364"/>
                      <c:h val="0.1469860639018535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702-4A2B-81B5-8C5A01C9D827}"/>
                </c:ext>
              </c:extLst>
            </c:dLbl>
            <c:dLbl>
              <c:idx val="1"/>
              <c:layout>
                <c:manualLayout>
                  <c:x val="-0.16119387185095335"/>
                  <c:y val="-3.72221259189586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456569033893599"/>
                      <c:h val="0.211181293258555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702-4A2B-81B5-8C5A01C9D827}"/>
                </c:ext>
              </c:extLst>
            </c:dLbl>
            <c:dLbl>
              <c:idx val="2"/>
              <c:layout>
                <c:manualLayout>
                  <c:x val="-0.13266672387514097"/>
                  <c:y val="-0.1223373504463322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5955731376686"/>
                      <c:h val="0.149396256769564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702-4A2B-81B5-8C5A01C9D827}"/>
                </c:ext>
              </c:extLst>
            </c:dLbl>
            <c:dLbl>
              <c:idx val="3"/>
              <c:layout>
                <c:manualLayout>
                  <c:x val="-1.0029400744758291E-2"/>
                  <c:y val="-0.1726202839293773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702-4A2B-81B5-8C5A01C9D8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'Puunkäyttö omistajaryhmittäin'!$A$2:$A$5</c:f>
              <c:strCache>
                <c:ptCount val="4"/>
                <c:pt idx="0">
                  <c:v>Yksityismetsät </c:v>
                </c:pt>
                <c:pt idx="1">
                  <c:v>Valtion metsät </c:v>
                </c:pt>
                <c:pt idx="2">
                  <c:v>Yritysten metsät </c:v>
                </c:pt>
                <c:pt idx="3">
                  <c:v>Tuontipuu </c:v>
                </c:pt>
              </c:strCache>
            </c:strRef>
          </c:cat>
          <c:val>
            <c:numRef>
              <c:f>'Puunkäyttö omistajaryhmittäin'!$C$2:$C$5</c:f>
              <c:numCache>
                <c:formatCode>0%</c:formatCode>
                <c:ptCount val="4"/>
                <c:pt idx="0">
                  <c:v>0.76007018499190748</c:v>
                </c:pt>
                <c:pt idx="1">
                  <c:v>0.10134470814236662</c:v>
                </c:pt>
                <c:pt idx="2">
                  <c:v>8.5658967494063001E-2</c:v>
                </c:pt>
                <c:pt idx="3">
                  <c:v>5.2926139371662809E-2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702-4A2B-81B5-8C5A01C9D8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r>
              <a:rPr lang="fi-FI" sz="2200" b="0" i="0" u="none" strike="noStrike" kern="1200" baseline="0" dirty="0">
                <a:solidFill>
                  <a:schemeClr val="accent6"/>
                </a:solidFill>
              </a:rPr>
              <a:t>milj. m</a:t>
            </a:r>
            <a:r>
              <a:rPr lang="fi-FI" sz="2200" b="0" i="0" u="none" strike="noStrike" kern="1200" baseline="30000" dirty="0">
                <a:solidFill>
                  <a:schemeClr val="accent6"/>
                </a:solidFill>
              </a:rPr>
              <a:t>3</a:t>
            </a:r>
          </a:p>
        </c:rich>
      </c:tx>
      <c:layout>
        <c:manualLayout>
          <c:xMode val="edge"/>
          <c:yMode val="edge"/>
          <c:x val="5.7340983870984841E-4"/>
          <c:y val="3.37207379695175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spc="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4.5133835028997649E-2"/>
          <c:y val="0.1536313248810324"/>
          <c:w val="0.94615243120968773"/>
          <c:h val="0.689382262687020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'Metsäteollisuuden puunkäyttö'!$B$1</c:f>
              <c:strCache>
                <c:ptCount val="1"/>
                <c:pt idx="0">
                  <c:v>Kotimainen raakapuu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'Metsäteollisuuden puunkäyttö'!$A$7:$A$32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'Metsäteollisuuden puunkäyttö'!$B$7:$B$32</c:f>
              <c:numCache>
                <c:formatCode>#\ ##0.0</c:formatCode>
                <c:ptCount val="26"/>
                <c:pt idx="0">
                  <c:v>57.957000000000001</c:v>
                </c:pt>
                <c:pt idx="1">
                  <c:v>53.783999999999999</c:v>
                </c:pt>
                <c:pt idx="2">
                  <c:v>55.045999999999999</c:v>
                </c:pt>
                <c:pt idx="3">
                  <c:v>56.960999999999999</c:v>
                </c:pt>
                <c:pt idx="4">
                  <c:v>57.526000000000003</c:v>
                </c:pt>
                <c:pt idx="5">
                  <c:v>49.88</c:v>
                </c:pt>
                <c:pt idx="6">
                  <c:v>56.343000000000004</c:v>
                </c:pt>
                <c:pt idx="7">
                  <c:v>59.444000000000003</c:v>
                </c:pt>
                <c:pt idx="8">
                  <c:v>51.531999999999996</c:v>
                </c:pt>
                <c:pt idx="9">
                  <c:v>44.17</c:v>
                </c:pt>
                <c:pt idx="10">
                  <c:v>53.134999999999998</c:v>
                </c:pt>
                <c:pt idx="11">
                  <c:v>52.777999999999999</c:v>
                </c:pt>
                <c:pt idx="12">
                  <c:v>52.62</c:v>
                </c:pt>
                <c:pt idx="13">
                  <c:v>53.841999999999999</c:v>
                </c:pt>
                <c:pt idx="14">
                  <c:v>54.988</c:v>
                </c:pt>
                <c:pt idx="15">
                  <c:v>56.149000000000001</c:v>
                </c:pt>
                <c:pt idx="16">
                  <c:v>58.912999999999997</c:v>
                </c:pt>
                <c:pt idx="17">
                  <c:v>62.195</c:v>
                </c:pt>
                <c:pt idx="18">
                  <c:v>64.471000000000004</c:v>
                </c:pt>
                <c:pt idx="19">
                  <c:v>61.326000000000001</c:v>
                </c:pt>
                <c:pt idx="20">
                  <c:v>57.322000000000003</c:v>
                </c:pt>
                <c:pt idx="21">
                  <c:v>62.351999999999997</c:v>
                </c:pt>
                <c:pt idx="22">
                  <c:v>61.262</c:v>
                </c:pt>
                <c:pt idx="23">
                  <c:v>57.841000000000001</c:v>
                </c:pt>
                <c:pt idx="24">
                  <c:v>58.823</c:v>
                </c:pt>
                <c:pt idx="25">
                  <c:v>62.612000000000002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4B-40A8-B037-2FFF2557EE03}"/>
            </c:ext>
          </c:extLst>
        </c:ser>
        <c:ser>
          <c:idx val="1"/>
          <c:order val="1"/>
          <c:tx>
            <c:strRef>
              <c:f>'Metsäteollisuuden puunkäyttö'!$C$1</c:f>
              <c:strCache>
                <c:ptCount val="1"/>
                <c:pt idx="0">
                  <c:v>Tuontipuu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'Metsäteollisuuden puunkäyttö'!$A$7:$A$32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'Metsäteollisuuden puunkäyttö'!$C$7:$C$32</c:f>
              <c:numCache>
                <c:formatCode>#\ ##0.0</c:formatCode>
                <c:ptCount val="26"/>
                <c:pt idx="0">
                  <c:v>12.837</c:v>
                </c:pt>
                <c:pt idx="1">
                  <c:v>13.539</c:v>
                </c:pt>
                <c:pt idx="2">
                  <c:v>16.260999999999999</c:v>
                </c:pt>
                <c:pt idx="3">
                  <c:v>16.507000000000001</c:v>
                </c:pt>
                <c:pt idx="4">
                  <c:v>17.402000000000001</c:v>
                </c:pt>
                <c:pt idx="5">
                  <c:v>17.928999999999998</c:v>
                </c:pt>
                <c:pt idx="6">
                  <c:v>19.175999999999998</c:v>
                </c:pt>
                <c:pt idx="7">
                  <c:v>15.981</c:v>
                </c:pt>
                <c:pt idx="8">
                  <c:v>14.728999999999999</c:v>
                </c:pt>
                <c:pt idx="9">
                  <c:v>7.3120000000000003</c:v>
                </c:pt>
                <c:pt idx="10">
                  <c:v>9.4030000000000005</c:v>
                </c:pt>
                <c:pt idx="11">
                  <c:v>8.859</c:v>
                </c:pt>
                <c:pt idx="12">
                  <c:v>8.4719999999999995</c:v>
                </c:pt>
                <c:pt idx="13">
                  <c:v>9.9979999999999993</c:v>
                </c:pt>
                <c:pt idx="14">
                  <c:v>8.9130000000000003</c:v>
                </c:pt>
                <c:pt idx="15">
                  <c:v>8.5210000000000008</c:v>
                </c:pt>
                <c:pt idx="16">
                  <c:v>8.5129999999999999</c:v>
                </c:pt>
                <c:pt idx="17">
                  <c:v>7.4790000000000001</c:v>
                </c:pt>
                <c:pt idx="18">
                  <c:v>9.0820000000000007</c:v>
                </c:pt>
                <c:pt idx="19">
                  <c:v>9.7569999999999997</c:v>
                </c:pt>
                <c:pt idx="20">
                  <c:v>9.7170000000000005</c:v>
                </c:pt>
                <c:pt idx="21">
                  <c:v>9.8049999999999997</c:v>
                </c:pt>
                <c:pt idx="22">
                  <c:v>3.9489999999999998</c:v>
                </c:pt>
                <c:pt idx="23">
                  <c:v>3.3290000000000002</c:v>
                </c:pt>
                <c:pt idx="24">
                  <c:v>3.8330000000000002</c:v>
                </c:pt>
                <c:pt idx="25">
                  <c:v>3.4990000000000001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4B-40A8-B037-2FFF2557EE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998381967"/>
        <c:axId val="998385807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'Metsäteollisuuden puunkäyttö'!$E$1</c15:sqref>
                        </c15:formulaRef>
                      </c:ext>
                    </c:extLst>
                    <c:strCache>
                      <c:ptCount val="1"/>
                      <c:pt idx="0">
                        <c:v>Kotim. sivutuotepuu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'Metsäteollisuuden puunkäyttö'!$A$7:$A$32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2000</c:v>
                      </c:pt>
                      <c:pt idx="1">
                        <c:v>2001</c:v>
                      </c:pt>
                      <c:pt idx="2">
                        <c:v>2002</c:v>
                      </c:pt>
                      <c:pt idx="3">
                        <c:v>2003</c:v>
                      </c:pt>
                      <c:pt idx="4">
                        <c:v>2004</c:v>
                      </c:pt>
                      <c:pt idx="5">
                        <c:v>2005</c:v>
                      </c:pt>
                      <c:pt idx="6">
                        <c:v>2006</c:v>
                      </c:pt>
                      <c:pt idx="7">
                        <c:v>2007</c:v>
                      </c:pt>
                      <c:pt idx="8">
                        <c:v>2008</c:v>
                      </c:pt>
                      <c:pt idx="9">
                        <c:v>2009</c:v>
                      </c:pt>
                      <c:pt idx="10">
                        <c:v>2010</c:v>
                      </c:pt>
                      <c:pt idx="11">
                        <c:v>2011</c:v>
                      </c:pt>
                      <c:pt idx="12">
                        <c:v>2012</c:v>
                      </c:pt>
                      <c:pt idx="13">
                        <c:v>2013</c:v>
                      </c:pt>
                      <c:pt idx="14">
                        <c:v>2014</c:v>
                      </c:pt>
                      <c:pt idx="15">
                        <c:v>2015</c:v>
                      </c:pt>
                      <c:pt idx="16">
                        <c:v>2016</c:v>
                      </c:pt>
                      <c:pt idx="17">
                        <c:v>2017</c:v>
                      </c:pt>
                      <c:pt idx="18">
                        <c:v>2018</c:v>
                      </c:pt>
                      <c:pt idx="19">
                        <c:v>2019</c:v>
                      </c:pt>
                      <c:pt idx="20">
                        <c:v>2020</c:v>
                      </c:pt>
                      <c:pt idx="21">
                        <c:v>2021</c:v>
                      </c:pt>
                      <c:pt idx="22">
                        <c:v>2022</c:v>
                      </c:pt>
                      <c:pt idx="23">
                        <c:v>2023</c:v>
                      </c:pt>
                      <c:pt idx="24">
                        <c:v>2024</c:v>
                      </c:pt>
                      <c:pt idx="25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'Metsäteollisuuden puunkäyttö'!$E$7:$E$32</c15:sqref>
                        </c15:formulaRef>
                      </c:ext>
                    </c:extLst>
                    <c:numCache>
                      <c:formatCode>#\ ##0.0</c:formatCode>
                      <c:ptCount val="26"/>
                      <c:pt idx="0">
                        <c:v>-12.991</c:v>
                      </c:pt>
                      <c:pt idx="1">
                        <c:v>-11.587999999999999</c:v>
                      </c:pt>
                      <c:pt idx="2">
                        <c:v>-11.933</c:v>
                      </c:pt>
                      <c:pt idx="3">
                        <c:v>-12.335000000000001</c:v>
                      </c:pt>
                      <c:pt idx="4">
                        <c:v>-12.022</c:v>
                      </c:pt>
                      <c:pt idx="5">
                        <c:v>-11.324999999999999</c:v>
                      </c:pt>
                      <c:pt idx="6">
                        <c:v>-11.36</c:v>
                      </c:pt>
                      <c:pt idx="7">
                        <c:v>-11.422000000000001</c:v>
                      </c:pt>
                      <c:pt idx="8">
                        <c:v>-9.6069999999999993</c:v>
                      </c:pt>
                      <c:pt idx="9">
                        <c:v>-6.3559999999999999</c:v>
                      </c:pt>
                      <c:pt idx="10">
                        <c:v>-7.6539999999999999</c:v>
                      </c:pt>
                      <c:pt idx="11">
                        <c:v>-7.5970000000000004</c:v>
                      </c:pt>
                      <c:pt idx="12">
                        <c:v>-7.407</c:v>
                      </c:pt>
                      <c:pt idx="13">
                        <c:v>-8.59</c:v>
                      </c:pt>
                      <c:pt idx="14">
                        <c:v>-9.2420000000000009</c:v>
                      </c:pt>
                      <c:pt idx="15">
                        <c:v>-8.9149999999999991</c:v>
                      </c:pt>
                      <c:pt idx="16">
                        <c:v>-9.3360000000000003</c:v>
                      </c:pt>
                      <c:pt idx="17">
                        <c:v>-9.8379999999999992</c:v>
                      </c:pt>
                      <c:pt idx="18">
                        <c:v>-9.7460000000000004</c:v>
                      </c:pt>
                      <c:pt idx="19">
                        <c:v>-9.6069999999999993</c:v>
                      </c:pt>
                      <c:pt idx="20">
                        <c:v>-8.7539999999999996</c:v>
                      </c:pt>
                      <c:pt idx="21">
                        <c:v>-9.7729999999999997</c:v>
                      </c:pt>
                      <c:pt idx="22">
                        <c:v>-9.1890000000000001</c:v>
                      </c:pt>
                      <c:pt idx="23">
                        <c:v>-8.5399999999999991</c:v>
                      </c:pt>
                      <c:pt idx="24">
                        <c:v>-8.7270000000000003</c:v>
                      </c:pt>
                      <c:pt idx="25">
                        <c:v>-9.2910000000000004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914B-40A8-B037-2FFF2557EE03}"/>
                  </c:ext>
                </c:extLst>
              </c15:ser>
            </c15:filteredBarSeries>
          </c:ext>
        </c:extLst>
      </c:barChart>
      <c:catAx>
        <c:axId val="998381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4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998385807"/>
        <c:crosses val="autoZero"/>
        <c:auto val="1"/>
        <c:lblAlgn val="ctr"/>
        <c:lblOffset val="100"/>
        <c:tickLblSkip val="1"/>
        <c:noMultiLvlLbl val="0"/>
      </c:catAx>
      <c:valAx>
        <c:axId val="9983858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998381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1388634209869248"/>
          <c:y val="4.2776173990023564E-2"/>
          <c:w val="0.37222731580261503"/>
          <c:h val="7.38020512202395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r>
              <a:rPr lang="fi-FI" sz="2200" b="0" i="0" u="none" strike="noStrike" kern="1200" baseline="0" dirty="0">
                <a:solidFill>
                  <a:schemeClr val="accent6"/>
                </a:solidFill>
              </a:rPr>
              <a:t>milj. m</a:t>
            </a:r>
            <a:r>
              <a:rPr lang="fi-FI" sz="2200" b="0" i="0" u="none" strike="noStrike" kern="1200" baseline="30000" dirty="0">
                <a:solidFill>
                  <a:schemeClr val="accent6"/>
                </a:solidFill>
              </a:rPr>
              <a:t>3</a:t>
            </a:r>
          </a:p>
        </c:rich>
      </c:tx>
      <c:layout>
        <c:manualLayout>
          <c:xMode val="edge"/>
          <c:yMode val="edge"/>
          <c:x val="1.6345502386281202E-4"/>
          <c:y val="2.72054342319338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spc="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4.5133835028997649E-2"/>
          <c:y val="0.14741522312769392"/>
          <c:w val="0.94615243120968773"/>
          <c:h val="0.69403262536251853"/>
        </c:manualLayout>
      </c:layout>
      <c:lineChart>
        <c:grouping val="standard"/>
        <c:varyColors val="0"/>
        <c:ser>
          <c:idx val="0"/>
          <c:order val="0"/>
          <c:tx>
            <c:strRef>
              <c:f>'Kotimainen tukki- ja kuitupuu'!$B$1</c:f>
              <c:strCache>
                <c:ptCount val="1"/>
                <c:pt idx="0">
                  <c:v>Tukkipuu</c:v>
                </c:pt>
              </c:strCache>
            </c:strRef>
          </c:tx>
          <c:spPr>
            <a:ln w="635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'Kotimainen tukki- ja kuitupuu'!$A$3:$A$28</c:f>
              <c:strCach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strCache>
            </c:strRef>
          </c:cat>
          <c:val>
            <c:numRef>
              <c:f>'Kotimainen tukki- ja kuitupuu'!$B$3:$B$28</c:f>
              <c:numCache>
                <c:formatCode>0.0</c:formatCode>
                <c:ptCount val="26"/>
                <c:pt idx="0">
                  <c:v>28.718</c:v>
                </c:pt>
                <c:pt idx="1">
                  <c:v>26.018000000000001</c:v>
                </c:pt>
                <c:pt idx="2">
                  <c:v>26.152999999999999</c:v>
                </c:pt>
                <c:pt idx="3">
                  <c:v>27.018999999999998</c:v>
                </c:pt>
                <c:pt idx="4">
                  <c:v>26.817</c:v>
                </c:pt>
                <c:pt idx="5">
                  <c:v>24.989000000000001</c:v>
                </c:pt>
                <c:pt idx="6">
                  <c:v>26.056000000000001</c:v>
                </c:pt>
                <c:pt idx="7">
                  <c:v>28.46</c:v>
                </c:pt>
                <c:pt idx="8">
                  <c:v>23.600999999999999</c:v>
                </c:pt>
                <c:pt idx="9">
                  <c:v>18.390999999999998</c:v>
                </c:pt>
                <c:pt idx="10">
                  <c:v>22.651</c:v>
                </c:pt>
                <c:pt idx="11">
                  <c:v>22.491</c:v>
                </c:pt>
                <c:pt idx="12">
                  <c:v>21.49</c:v>
                </c:pt>
                <c:pt idx="13">
                  <c:v>23.21</c:v>
                </c:pt>
                <c:pt idx="14">
                  <c:v>23.8</c:v>
                </c:pt>
                <c:pt idx="15">
                  <c:v>23.934999999999999</c:v>
                </c:pt>
                <c:pt idx="16">
                  <c:v>25.245999999999999</c:v>
                </c:pt>
                <c:pt idx="17">
                  <c:v>26.141999999999999</c:v>
                </c:pt>
                <c:pt idx="18">
                  <c:v>26.957999999999998</c:v>
                </c:pt>
                <c:pt idx="19">
                  <c:v>25.742000000000001</c:v>
                </c:pt>
                <c:pt idx="20">
                  <c:v>24.254000000000001</c:v>
                </c:pt>
                <c:pt idx="21">
                  <c:v>26.972000000000001</c:v>
                </c:pt>
                <c:pt idx="22">
                  <c:v>26.533999999999999</c:v>
                </c:pt>
                <c:pt idx="23">
                  <c:v>23.748000000000001</c:v>
                </c:pt>
                <c:pt idx="24">
                  <c:v>25.62</c:v>
                </c:pt>
                <c:pt idx="25">
                  <c:v>27.106000000000002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E2C-4A83-8D98-BFB539880774}"/>
            </c:ext>
          </c:extLst>
        </c:ser>
        <c:ser>
          <c:idx val="1"/>
          <c:order val="1"/>
          <c:tx>
            <c:strRef>
              <c:f>'Kotimainen tukki- ja kuitupuu'!$C$1</c:f>
              <c:strCache>
                <c:ptCount val="1"/>
                <c:pt idx="0">
                  <c:v>Kuitupuu</c:v>
                </c:pt>
              </c:strCache>
            </c:strRef>
          </c:tx>
          <c:spPr>
            <a:ln w="635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'Kotimainen tukki- ja kuitupuu'!$A$3:$A$28</c:f>
              <c:strCach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strCache>
            </c:strRef>
          </c:cat>
          <c:val>
            <c:numRef>
              <c:f>'Kotimainen tukki- ja kuitupuu'!$C$3:$C$28</c:f>
              <c:numCache>
                <c:formatCode>0.0</c:formatCode>
                <c:ptCount val="26"/>
                <c:pt idx="0">
                  <c:v>29.239000000000001</c:v>
                </c:pt>
                <c:pt idx="1">
                  <c:v>27.765999999999998</c:v>
                </c:pt>
                <c:pt idx="2">
                  <c:v>28.893000000000001</c:v>
                </c:pt>
                <c:pt idx="3">
                  <c:v>29.942</c:v>
                </c:pt>
                <c:pt idx="4">
                  <c:v>30.71</c:v>
                </c:pt>
                <c:pt idx="5">
                  <c:v>24.891999999999999</c:v>
                </c:pt>
                <c:pt idx="6">
                  <c:v>30.286000000000001</c:v>
                </c:pt>
                <c:pt idx="7">
                  <c:v>30.983000000000001</c:v>
                </c:pt>
                <c:pt idx="8">
                  <c:v>27.931000000000001</c:v>
                </c:pt>
                <c:pt idx="9">
                  <c:v>25.779</c:v>
                </c:pt>
                <c:pt idx="10">
                  <c:v>30.484000000000002</c:v>
                </c:pt>
                <c:pt idx="11">
                  <c:v>30.286999999999999</c:v>
                </c:pt>
                <c:pt idx="12">
                  <c:v>31.13</c:v>
                </c:pt>
                <c:pt idx="13">
                  <c:v>30.631</c:v>
                </c:pt>
                <c:pt idx="14">
                  <c:v>31.187999999999999</c:v>
                </c:pt>
                <c:pt idx="15">
                  <c:v>32.213000000000001</c:v>
                </c:pt>
                <c:pt idx="16">
                  <c:v>33.667000000000002</c:v>
                </c:pt>
                <c:pt idx="17">
                  <c:v>36.052999999999997</c:v>
                </c:pt>
                <c:pt idx="18">
                  <c:v>37.512999999999998</c:v>
                </c:pt>
                <c:pt idx="19">
                  <c:v>35.582999999999998</c:v>
                </c:pt>
                <c:pt idx="20">
                  <c:v>33.067999999999998</c:v>
                </c:pt>
                <c:pt idx="21">
                  <c:v>35.380000000000003</c:v>
                </c:pt>
                <c:pt idx="22">
                  <c:v>34.728999999999999</c:v>
                </c:pt>
                <c:pt idx="23">
                  <c:v>34.093000000000004</c:v>
                </c:pt>
                <c:pt idx="24">
                  <c:v>33.203000000000003</c:v>
                </c:pt>
                <c:pt idx="25">
                  <c:v>35.506999999999998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E2C-4A83-8D98-BFB5398807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8384575"/>
        <c:axId val="888385055"/>
      </c:lineChart>
      <c:catAx>
        <c:axId val="888384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ysClr val="window" lastClr="FFFFFF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4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88385055"/>
        <c:crossesAt val="0"/>
        <c:auto val="1"/>
        <c:lblAlgn val="ctr"/>
        <c:lblOffset val="100"/>
        <c:noMultiLvlLbl val="0"/>
      </c:catAx>
      <c:valAx>
        <c:axId val="888385055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88384575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9103394625953038"/>
          <c:y val="3.3481045478213539E-2"/>
          <c:w val="0.41634807176704547"/>
          <c:h val="7.13412607541879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r>
              <a:rPr lang="fi-FI" sz="2200" b="0" i="0" u="none" strike="noStrike" kern="1200" baseline="0" dirty="0">
                <a:solidFill>
                  <a:schemeClr val="accent6"/>
                </a:solidFill>
              </a:rPr>
              <a:t>milj. m</a:t>
            </a:r>
            <a:r>
              <a:rPr lang="fi-FI" sz="2200" b="0" i="0" u="none" strike="noStrike" kern="1200" baseline="30000" dirty="0">
                <a:solidFill>
                  <a:schemeClr val="accent6"/>
                </a:solidFill>
              </a:rPr>
              <a:t>3</a:t>
            </a:r>
          </a:p>
        </c:rich>
      </c:tx>
      <c:layout>
        <c:manualLayout>
          <c:xMode val="edge"/>
          <c:yMode val="edge"/>
          <c:x val="6.3690719711370191E-4"/>
          <c:y val="3.5820163352087318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spc="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4.5133835028997649E-2"/>
          <c:y val="0.12011576589341165"/>
          <c:w val="0.93537759065947623"/>
          <c:h val="0.72964462608839775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'Raakapuun tuonti ja vienti'!$E$1</c:f>
              <c:strCache>
                <c:ptCount val="1"/>
                <c:pt idx="0">
                  <c:v>Vienti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'Raakapuun tuonti ja vienti'!$A$3:$A$53</c:f>
              <c:numCache>
                <c:formatCode>General</c:formatCode>
                <c:ptCount val="51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  <c:pt idx="40">
                  <c:v>2015</c:v>
                </c:pt>
                <c:pt idx="41">
                  <c:v>2016</c:v>
                </c:pt>
                <c:pt idx="42">
                  <c:v>2017</c:v>
                </c:pt>
                <c:pt idx="43">
                  <c:v>2018</c:v>
                </c:pt>
                <c:pt idx="44">
                  <c:v>2019</c:v>
                </c:pt>
                <c:pt idx="45">
                  <c:v>2020</c:v>
                </c:pt>
                <c:pt idx="46">
                  <c:v>2021</c:v>
                </c:pt>
                <c:pt idx="47">
                  <c:v>2022</c:v>
                </c:pt>
                <c:pt idx="48">
                  <c:v>2023</c:v>
                </c:pt>
                <c:pt idx="49">
                  <c:v>2024</c:v>
                </c:pt>
                <c:pt idx="50">
                  <c:v>2025</c:v>
                </c:pt>
              </c:numCache>
            </c:numRef>
          </c:cat>
          <c:val>
            <c:numRef>
              <c:f>'Raakapuun tuonti ja vienti'!$E$3:$E$53</c:f>
              <c:numCache>
                <c:formatCode>_-* #\ ##0.0_-;\-* #\ ##0.0_-;_-* "-"??_-;_-@_-</c:formatCode>
                <c:ptCount val="51"/>
                <c:pt idx="0">
                  <c:v>-0.68</c:v>
                </c:pt>
                <c:pt idx="1">
                  <c:v>-0.76</c:v>
                </c:pt>
                <c:pt idx="2">
                  <c:v>-1.18</c:v>
                </c:pt>
                <c:pt idx="3">
                  <c:v>-0.73</c:v>
                </c:pt>
                <c:pt idx="4">
                  <c:v>-1.389</c:v>
                </c:pt>
                <c:pt idx="5">
                  <c:v>-2.2080000000000002</c:v>
                </c:pt>
                <c:pt idx="6">
                  <c:v>-2.8050000000000002</c:v>
                </c:pt>
                <c:pt idx="7">
                  <c:v>-1.248</c:v>
                </c:pt>
                <c:pt idx="8">
                  <c:v>-0.90500000000000003</c:v>
                </c:pt>
                <c:pt idx="9">
                  <c:v>-1.2030000000000001</c:v>
                </c:pt>
                <c:pt idx="10">
                  <c:v>-1.38</c:v>
                </c:pt>
                <c:pt idx="11">
                  <c:v>-1.607</c:v>
                </c:pt>
                <c:pt idx="12">
                  <c:v>-1.827</c:v>
                </c:pt>
                <c:pt idx="13">
                  <c:v>-1</c:v>
                </c:pt>
                <c:pt idx="14">
                  <c:v>-0.81399999999999995</c:v>
                </c:pt>
                <c:pt idx="15">
                  <c:v>-0.59799999999999998</c:v>
                </c:pt>
                <c:pt idx="16">
                  <c:v>-0.47</c:v>
                </c:pt>
                <c:pt idx="17">
                  <c:v>-0.7</c:v>
                </c:pt>
                <c:pt idx="18">
                  <c:v>-1.1830000000000001</c:v>
                </c:pt>
                <c:pt idx="19">
                  <c:v>-1.8029999999999999</c:v>
                </c:pt>
                <c:pt idx="20">
                  <c:v>-1.1925035900000001</c:v>
                </c:pt>
                <c:pt idx="21">
                  <c:v>-0.85878710999999996</c:v>
                </c:pt>
                <c:pt idx="22">
                  <c:v>-0.93235243000000001</c:v>
                </c:pt>
                <c:pt idx="23">
                  <c:v>-1.0451827600000001</c:v>
                </c:pt>
                <c:pt idx="24">
                  <c:v>-1.0546886099999999</c:v>
                </c:pt>
                <c:pt idx="25">
                  <c:v>-0.89402181999999997</c:v>
                </c:pt>
                <c:pt idx="26">
                  <c:v>-0.81858061999999998</c:v>
                </c:pt>
                <c:pt idx="27">
                  <c:v>-0.88183727700000003</c:v>
                </c:pt>
                <c:pt idx="28">
                  <c:v>-0.85753253900000004</c:v>
                </c:pt>
                <c:pt idx="29">
                  <c:v>-1.071793548</c:v>
                </c:pt>
                <c:pt idx="30">
                  <c:v>-1.491418447</c:v>
                </c:pt>
                <c:pt idx="31">
                  <c:v>-1.412841751</c:v>
                </c:pt>
                <c:pt idx="32">
                  <c:v>-1.4052959389999999</c:v>
                </c:pt>
                <c:pt idx="33">
                  <c:v>-1.487355099</c:v>
                </c:pt>
                <c:pt idx="34">
                  <c:v>-1.188967688</c:v>
                </c:pt>
                <c:pt idx="35">
                  <c:v>-1.4196902810000001</c:v>
                </c:pt>
                <c:pt idx="36">
                  <c:v>-1.517326365</c:v>
                </c:pt>
                <c:pt idx="37">
                  <c:v>-1.3246106360000001</c:v>
                </c:pt>
                <c:pt idx="38">
                  <c:v>-1.513169789</c:v>
                </c:pt>
                <c:pt idx="39">
                  <c:v>-1.4991024040000001</c:v>
                </c:pt>
                <c:pt idx="40">
                  <c:v>-1.2647731630000001</c:v>
                </c:pt>
                <c:pt idx="41">
                  <c:v>-1.293543004</c:v>
                </c:pt>
                <c:pt idx="42">
                  <c:v>-1.4315255650000001</c:v>
                </c:pt>
                <c:pt idx="43">
                  <c:v>-2.1099508810000001</c:v>
                </c:pt>
                <c:pt idx="44">
                  <c:v>-1.9506311540000001</c:v>
                </c:pt>
                <c:pt idx="45">
                  <c:v>-1.622603174</c:v>
                </c:pt>
                <c:pt idx="46">
                  <c:v>-1.446446431</c:v>
                </c:pt>
                <c:pt idx="47">
                  <c:v>-2.2391852029999999</c:v>
                </c:pt>
                <c:pt idx="48">
                  <c:v>-1.981621571</c:v>
                </c:pt>
                <c:pt idx="49">
                  <c:v>-1.8004593769999999</c:v>
                </c:pt>
                <c:pt idx="50">
                  <c:v>-1.66859234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38-4B54-936C-7ABC23B766EF}"/>
            </c:ext>
          </c:extLst>
        </c:ser>
        <c:ser>
          <c:idx val="3"/>
          <c:order val="1"/>
          <c:tx>
            <c:strRef>
              <c:f>'Raakapuun tuonti ja vienti'!$B$1</c:f>
              <c:strCache>
                <c:ptCount val="1"/>
                <c:pt idx="0">
                  <c:v>Venäjä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'Raakapuun tuonti ja vienti'!$A$3:$A$53</c:f>
              <c:numCache>
                <c:formatCode>General</c:formatCode>
                <c:ptCount val="51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  <c:pt idx="40">
                  <c:v>2015</c:v>
                </c:pt>
                <c:pt idx="41">
                  <c:v>2016</c:v>
                </c:pt>
                <c:pt idx="42">
                  <c:v>2017</c:v>
                </c:pt>
                <c:pt idx="43">
                  <c:v>2018</c:v>
                </c:pt>
                <c:pt idx="44">
                  <c:v>2019</c:v>
                </c:pt>
                <c:pt idx="45">
                  <c:v>2020</c:v>
                </c:pt>
                <c:pt idx="46">
                  <c:v>2021</c:v>
                </c:pt>
                <c:pt idx="47">
                  <c:v>2022</c:v>
                </c:pt>
                <c:pt idx="48">
                  <c:v>2023</c:v>
                </c:pt>
                <c:pt idx="49">
                  <c:v>2024</c:v>
                </c:pt>
                <c:pt idx="50">
                  <c:v>2025</c:v>
                </c:pt>
              </c:numCache>
            </c:numRef>
          </c:cat>
          <c:val>
            <c:numRef>
              <c:f>'Raakapuun tuonti ja vienti'!$B$3:$B$53</c:f>
              <c:numCache>
                <c:formatCode>_(* #,##0.00_);_(* \(#,##0.00\);_(* "-"??_);_(@_)</c:formatCode>
                <c:ptCount val="51"/>
                <c:pt idx="0">
                  <c:v>5.266</c:v>
                </c:pt>
                <c:pt idx="1">
                  <c:v>4.8780000000000001</c:v>
                </c:pt>
                <c:pt idx="2">
                  <c:v>4.298</c:v>
                </c:pt>
                <c:pt idx="3">
                  <c:v>3.827</c:v>
                </c:pt>
                <c:pt idx="4">
                  <c:v>3.6869999999999998</c:v>
                </c:pt>
                <c:pt idx="5">
                  <c:v>4.0060000000000002</c:v>
                </c:pt>
                <c:pt idx="6">
                  <c:v>3.8250000000000002</c:v>
                </c:pt>
                <c:pt idx="7">
                  <c:v>3.8420000000000001</c:v>
                </c:pt>
                <c:pt idx="8">
                  <c:v>4.4960000000000004</c:v>
                </c:pt>
                <c:pt idx="9">
                  <c:v>4.9790000000000001</c:v>
                </c:pt>
                <c:pt idx="10">
                  <c:v>4.6379999999999999</c:v>
                </c:pt>
                <c:pt idx="11">
                  <c:v>4.8029999999999999</c:v>
                </c:pt>
                <c:pt idx="12">
                  <c:v>5.4749999999999996</c:v>
                </c:pt>
                <c:pt idx="13">
                  <c:v>5.5890000000000004</c:v>
                </c:pt>
                <c:pt idx="14">
                  <c:v>5.8840000000000003</c:v>
                </c:pt>
                <c:pt idx="15">
                  <c:v>5.0720000000000001</c:v>
                </c:pt>
                <c:pt idx="16">
                  <c:v>4.3</c:v>
                </c:pt>
                <c:pt idx="17">
                  <c:v>4.1749999999999998</c:v>
                </c:pt>
                <c:pt idx="18">
                  <c:v>5.54</c:v>
                </c:pt>
                <c:pt idx="19">
                  <c:v>7.08</c:v>
                </c:pt>
                <c:pt idx="20">
                  <c:v>9.668806570000001</c:v>
                </c:pt>
                <c:pt idx="21">
                  <c:v>7.1914547900000008</c:v>
                </c:pt>
                <c:pt idx="22">
                  <c:v>7.4232972299999993</c:v>
                </c:pt>
                <c:pt idx="23">
                  <c:v>10.18157467</c:v>
                </c:pt>
                <c:pt idx="24">
                  <c:v>11.278172269999997</c:v>
                </c:pt>
                <c:pt idx="25">
                  <c:v>10.490862280000002</c:v>
                </c:pt>
                <c:pt idx="26">
                  <c:v>12.776142839999999</c:v>
                </c:pt>
                <c:pt idx="27">
                  <c:v>13.366949883</c:v>
                </c:pt>
                <c:pt idx="28">
                  <c:v>13.507352519000001</c:v>
                </c:pt>
                <c:pt idx="29">
                  <c:v>14.071007917999999</c:v>
                </c:pt>
                <c:pt idx="30">
                  <c:v>17.009973924000004</c:v>
                </c:pt>
                <c:pt idx="31">
                  <c:v>15.634495322999999</c:v>
                </c:pt>
                <c:pt idx="32">
                  <c:v>12.006646243</c:v>
                </c:pt>
                <c:pt idx="33">
                  <c:v>12.192302392999999</c:v>
                </c:pt>
                <c:pt idx="34">
                  <c:v>6.1407894379999997</c:v>
                </c:pt>
                <c:pt idx="35">
                  <c:v>7.4249695479999982</c:v>
                </c:pt>
                <c:pt idx="36">
                  <c:v>6.4724364440000004</c:v>
                </c:pt>
                <c:pt idx="37">
                  <c:v>6.7321080719999991</c:v>
                </c:pt>
                <c:pt idx="38">
                  <c:v>8.3737840119999998</c:v>
                </c:pt>
                <c:pt idx="39">
                  <c:v>8.1498934730000006</c:v>
                </c:pt>
                <c:pt idx="40">
                  <c:v>8.0248988120000035</c:v>
                </c:pt>
                <c:pt idx="41">
                  <c:v>8.3103290619999992</c:v>
                </c:pt>
                <c:pt idx="42">
                  <c:v>7.3920225419999994</c:v>
                </c:pt>
                <c:pt idx="43">
                  <c:v>8.2472908629999999</c:v>
                </c:pt>
                <c:pt idx="44">
                  <c:v>8.7403560229999968</c:v>
                </c:pt>
                <c:pt idx="45">
                  <c:v>9.6382113920000005</c:v>
                </c:pt>
                <c:pt idx="46">
                  <c:v>9.300521572000001</c:v>
                </c:pt>
                <c:pt idx="47">
                  <c:v>1.2790373269999999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38-4B54-936C-7ABC23B766EF}"/>
            </c:ext>
          </c:extLst>
        </c:ser>
        <c:ser>
          <c:idx val="2"/>
          <c:order val="2"/>
          <c:tx>
            <c:strRef>
              <c:f>'Raakapuun tuonti ja vienti'!$C$1</c:f>
              <c:strCache>
                <c:ptCount val="1"/>
                <c:pt idx="0">
                  <c:v>Muut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'Raakapuun tuonti ja vienti'!$C$3:$C$53</c:f>
              <c:numCache>
                <c:formatCode>_-* #\ ##0.0_-;\-* #\ ##0.0_-;_-* "-"??_-;_-@_-</c:formatCode>
                <c:ptCount val="51"/>
                <c:pt idx="0">
                  <c:v>0.56799999999999995</c:v>
                </c:pt>
                <c:pt idx="1">
                  <c:v>0.56999999999999995</c:v>
                </c:pt>
                <c:pt idx="2">
                  <c:v>0.182</c:v>
                </c:pt>
                <c:pt idx="3">
                  <c:v>0.11899999999999999</c:v>
                </c:pt>
                <c:pt idx="4">
                  <c:v>6.0999999999999999E-2</c:v>
                </c:pt>
                <c:pt idx="5">
                  <c:v>8.6999999999999994E-2</c:v>
                </c:pt>
                <c:pt idx="6">
                  <c:v>0.28100000000000003</c:v>
                </c:pt>
                <c:pt idx="7">
                  <c:v>1.5289999999999999</c:v>
                </c:pt>
                <c:pt idx="8">
                  <c:v>2.1749999999999998</c:v>
                </c:pt>
                <c:pt idx="9">
                  <c:v>2.5910000000000002</c:v>
                </c:pt>
                <c:pt idx="10">
                  <c:v>1.415</c:v>
                </c:pt>
                <c:pt idx="11">
                  <c:v>0.44900000000000001</c:v>
                </c:pt>
                <c:pt idx="12">
                  <c:v>0.52500000000000002</c:v>
                </c:pt>
                <c:pt idx="13">
                  <c:v>0.68400000000000005</c:v>
                </c:pt>
                <c:pt idx="14">
                  <c:v>0.88500000000000001</c:v>
                </c:pt>
                <c:pt idx="15">
                  <c:v>0.97399999999999998</c:v>
                </c:pt>
                <c:pt idx="16">
                  <c:v>1.3</c:v>
                </c:pt>
                <c:pt idx="17">
                  <c:v>2.7549999999999999</c:v>
                </c:pt>
                <c:pt idx="18">
                  <c:v>1.47</c:v>
                </c:pt>
                <c:pt idx="19">
                  <c:v>1.47</c:v>
                </c:pt>
                <c:pt idx="20">
                  <c:v>2.1360079900000013</c:v>
                </c:pt>
                <c:pt idx="21">
                  <c:v>1.2888320199999992</c:v>
                </c:pt>
                <c:pt idx="22">
                  <c:v>1.4170213299999999</c:v>
                </c:pt>
                <c:pt idx="23">
                  <c:v>1.8607979700000019</c:v>
                </c:pt>
                <c:pt idx="24">
                  <c:v>1.8223297600000024</c:v>
                </c:pt>
                <c:pt idx="25">
                  <c:v>2.021181689999997</c:v>
                </c:pt>
                <c:pt idx="26">
                  <c:v>2.5193369099999998</c:v>
                </c:pt>
                <c:pt idx="27">
                  <c:v>2.8252837439999983</c:v>
                </c:pt>
                <c:pt idx="28">
                  <c:v>3.0841484919999989</c:v>
                </c:pt>
                <c:pt idx="29">
                  <c:v>3.4143378959999939</c:v>
                </c:pt>
                <c:pt idx="30">
                  <c:v>4.4584048800000105</c:v>
                </c:pt>
                <c:pt idx="31">
                  <c:v>4.3584945400000041</c:v>
                </c:pt>
                <c:pt idx="32">
                  <c:v>6.1587607610000017</c:v>
                </c:pt>
                <c:pt idx="33">
                  <c:v>8.1072130640000033</c:v>
                </c:pt>
                <c:pt idx="34">
                  <c:v>3.0744413010000047</c:v>
                </c:pt>
                <c:pt idx="35">
                  <c:v>4.8320420890000033</c:v>
                </c:pt>
                <c:pt idx="36">
                  <c:v>4.0665072699999989</c:v>
                </c:pt>
                <c:pt idx="37">
                  <c:v>3.459237399</c:v>
                </c:pt>
                <c:pt idx="38">
                  <c:v>3.0572758729999983</c:v>
                </c:pt>
                <c:pt idx="39">
                  <c:v>2.0604481440000022</c:v>
                </c:pt>
                <c:pt idx="40">
                  <c:v>1.5888477149999947</c:v>
                </c:pt>
                <c:pt idx="41">
                  <c:v>1.4825151190000074</c:v>
                </c:pt>
                <c:pt idx="42">
                  <c:v>1.2991716800000024</c:v>
                </c:pt>
                <c:pt idx="43">
                  <c:v>3.3278727919999973</c:v>
                </c:pt>
                <c:pt idx="44">
                  <c:v>3.1278130480000002</c:v>
                </c:pt>
                <c:pt idx="45">
                  <c:v>3.0282102460000004</c:v>
                </c:pt>
                <c:pt idx="46">
                  <c:v>3.4028992269999936</c:v>
                </c:pt>
                <c:pt idx="47">
                  <c:v>3.9312656490000006</c:v>
                </c:pt>
                <c:pt idx="48">
                  <c:v>5.0121419659999988</c:v>
                </c:pt>
                <c:pt idx="49">
                  <c:v>5.5268272029999999</c:v>
                </c:pt>
                <c:pt idx="50">
                  <c:v>4.4866156959999985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38-4B54-936C-7ABC23B766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900456527"/>
        <c:axId val="900448847"/>
      </c:barChart>
      <c:lineChart>
        <c:grouping val="standard"/>
        <c:varyColors val="0"/>
        <c:ser>
          <c:idx val="0"/>
          <c:order val="3"/>
          <c:tx>
            <c:strRef>
              <c:f>'Raakapuun tuonti ja vienti'!$D$1</c:f>
              <c:strCache>
                <c:ptCount val="1"/>
                <c:pt idx="0">
                  <c:v>Nettotuonti</c:v>
                </c:pt>
              </c:strCache>
            </c:strRef>
          </c:tx>
          <c:spPr>
            <a:ln w="571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'Raakapuun tuonti ja vienti'!$A$3:$A$53</c:f>
              <c:numCache>
                <c:formatCode>General</c:formatCode>
                <c:ptCount val="51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  <c:pt idx="40">
                  <c:v>2015</c:v>
                </c:pt>
                <c:pt idx="41">
                  <c:v>2016</c:v>
                </c:pt>
                <c:pt idx="42">
                  <c:v>2017</c:v>
                </c:pt>
                <c:pt idx="43">
                  <c:v>2018</c:v>
                </c:pt>
                <c:pt idx="44">
                  <c:v>2019</c:v>
                </c:pt>
                <c:pt idx="45">
                  <c:v>2020</c:v>
                </c:pt>
                <c:pt idx="46">
                  <c:v>2021</c:v>
                </c:pt>
                <c:pt idx="47">
                  <c:v>2022</c:v>
                </c:pt>
                <c:pt idx="48">
                  <c:v>2023</c:v>
                </c:pt>
                <c:pt idx="49">
                  <c:v>2024</c:v>
                </c:pt>
                <c:pt idx="50">
                  <c:v>2025</c:v>
                </c:pt>
              </c:numCache>
            </c:numRef>
          </c:cat>
          <c:val>
            <c:numRef>
              <c:f>'Raakapuun tuonti ja vienti'!$D$3:$D$53</c:f>
              <c:numCache>
                <c:formatCode>_-* #\ ##0.0_-;\-* #\ ##0.0_-;_-* "-"??_-;_-@_-</c:formatCode>
                <c:ptCount val="51"/>
                <c:pt idx="0">
                  <c:v>5.1539999999999999</c:v>
                </c:pt>
                <c:pt idx="1">
                  <c:v>4.6880000000000006</c:v>
                </c:pt>
                <c:pt idx="2">
                  <c:v>3.3000000000000007</c:v>
                </c:pt>
                <c:pt idx="3">
                  <c:v>3.2159999999999997</c:v>
                </c:pt>
                <c:pt idx="4">
                  <c:v>2.359</c:v>
                </c:pt>
                <c:pt idx="5">
                  <c:v>1.8849999999999998</c:v>
                </c:pt>
                <c:pt idx="6">
                  <c:v>1.3009999999999997</c:v>
                </c:pt>
                <c:pt idx="7">
                  <c:v>4.1230000000000002</c:v>
                </c:pt>
                <c:pt idx="8">
                  <c:v>5.766</c:v>
                </c:pt>
                <c:pt idx="9">
                  <c:v>6.367</c:v>
                </c:pt>
                <c:pt idx="10">
                  <c:v>4.673</c:v>
                </c:pt>
                <c:pt idx="11">
                  <c:v>3.6449999999999996</c:v>
                </c:pt>
                <c:pt idx="12">
                  <c:v>4.173</c:v>
                </c:pt>
                <c:pt idx="13">
                  <c:v>5.2730000000000006</c:v>
                </c:pt>
                <c:pt idx="14">
                  <c:v>5.9550000000000001</c:v>
                </c:pt>
                <c:pt idx="15">
                  <c:v>5.4480000000000004</c:v>
                </c:pt>
                <c:pt idx="16">
                  <c:v>5.13</c:v>
                </c:pt>
                <c:pt idx="17">
                  <c:v>6.2299999999999995</c:v>
                </c:pt>
                <c:pt idx="18">
                  <c:v>5.827</c:v>
                </c:pt>
                <c:pt idx="19">
                  <c:v>6.7470000000000008</c:v>
                </c:pt>
                <c:pt idx="20">
                  <c:v>10.612310970000003</c:v>
                </c:pt>
                <c:pt idx="21">
                  <c:v>7.6214996999999993</c:v>
                </c:pt>
                <c:pt idx="22">
                  <c:v>7.9079661300000001</c:v>
                </c:pt>
                <c:pt idx="23">
                  <c:v>10.997189880000002</c:v>
                </c:pt>
                <c:pt idx="24">
                  <c:v>12.04581342</c:v>
                </c:pt>
                <c:pt idx="25">
                  <c:v>11.618022149999998</c:v>
                </c:pt>
                <c:pt idx="26">
                  <c:v>14.476899129999998</c:v>
                </c:pt>
                <c:pt idx="27">
                  <c:v>15.31039635</c:v>
                </c:pt>
                <c:pt idx="28">
                  <c:v>15.733968471999999</c:v>
                </c:pt>
                <c:pt idx="29">
                  <c:v>16.413552265999993</c:v>
                </c:pt>
                <c:pt idx="30">
                  <c:v>19.976960357000014</c:v>
                </c:pt>
                <c:pt idx="31">
                  <c:v>18.580148112000007</c:v>
                </c:pt>
                <c:pt idx="32">
                  <c:v>16.760111065000004</c:v>
                </c:pt>
                <c:pt idx="33">
                  <c:v>18.812160358000003</c:v>
                </c:pt>
                <c:pt idx="34">
                  <c:v>8.0262630510000044</c:v>
                </c:pt>
                <c:pt idx="35">
                  <c:v>10.837321356000002</c:v>
                </c:pt>
                <c:pt idx="36">
                  <c:v>9.0216173489999978</c:v>
                </c:pt>
                <c:pt idx="37">
                  <c:v>8.866734834999999</c:v>
                </c:pt>
                <c:pt idx="38">
                  <c:v>9.9178900959999972</c:v>
                </c:pt>
                <c:pt idx="39">
                  <c:v>8.7112392130000025</c:v>
                </c:pt>
                <c:pt idx="40">
                  <c:v>8.348973363999999</c:v>
                </c:pt>
                <c:pt idx="41">
                  <c:v>8.4993011770000066</c:v>
                </c:pt>
                <c:pt idx="42">
                  <c:v>7.2596686570000015</c:v>
                </c:pt>
                <c:pt idx="43">
                  <c:v>9.4652127739999976</c:v>
                </c:pt>
                <c:pt idx="44">
                  <c:v>9.9175379169999971</c:v>
                </c:pt>
                <c:pt idx="45">
                  <c:v>11.043818464000001</c:v>
                </c:pt>
                <c:pt idx="46">
                  <c:v>11.256974367999995</c:v>
                </c:pt>
                <c:pt idx="47">
                  <c:v>2.9711177730000005</c:v>
                </c:pt>
                <c:pt idx="48">
                  <c:v>3.030520394999999</c:v>
                </c:pt>
                <c:pt idx="49">
                  <c:v>3.7263678259999997</c:v>
                </c:pt>
                <c:pt idx="50">
                  <c:v>2.8180233559999985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F38-4B54-936C-7ABC23B766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0456527"/>
        <c:axId val="900448847"/>
      </c:lineChart>
      <c:catAx>
        <c:axId val="900456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24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900448847"/>
        <c:crosses val="autoZero"/>
        <c:auto val="1"/>
        <c:lblAlgn val="ctr"/>
        <c:lblOffset val="100"/>
        <c:tickLblSkip val="2"/>
        <c:noMultiLvlLbl val="0"/>
      </c:catAx>
      <c:valAx>
        <c:axId val="900448847"/>
        <c:scaling>
          <c:orientation val="minMax"/>
          <c:min val="-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90045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025928753344137"/>
          <c:y val="1.1565662912834999E-3"/>
          <c:w val="0.59243777648717766"/>
          <c:h val="7.248923421954846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307431459351834"/>
          <c:y val="0.19035382440238796"/>
          <c:w val="0.64239004085209483"/>
          <c:h val="0.77263817575851701"/>
        </c:manualLayout>
      </c:layout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82B-439C-B38D-6EB4262AF8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82B-439C-B38D-6EB4262AF81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82B-439C-B38D-6EB4262AF81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82B-439C-B38D-6EB4262AF81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82B-439C-B38D-6EB4262AF818}"/>
              </c:ext>
            </c:extLst>
          </c:dPt>
          <c:dLbls>
            <c:dLbl>
              <c:idx val="0"/>
              <c:layout>
                <c:manualLayout>
                  <c:x val="0.14341256707037275"/>
                  <c:y val="-0.1356256165316670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668453338901534"/>
                      <c:h val="0.172800920290684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82B-439C-B38D-6EB4262AF818}"/>
                </c:ext>
              </c:extLst>
            </c:dLbl>
            <c:dLbl>
              <c:idx val="1"/>
              <c:layout>
                <c:manualLayout>
                  <c:x val="0.27658074820055067"/>
                  <c:y val="4.86690743723686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3636846598994404"/>
                      <c:h val="0.148156424581005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82B-439C-B38D-6EB4262AF818}"/>
                </c:ext>
              </c:extLst>
            </c:dLbl>
            <c:dLbl>
              <c:idx val="2"/>
              <c:layout>
                <c:manualLayout>
                  <c:x val="-0.15900076214957015"/>
                  <c:y val="-7.55862931419526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237521514629947"/>
                      <c:h val="0.148156424581005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82B-439C-B38D-6EB4262AF818}"/>
                </c:ext>
              </c:extLst>
            </c:dLbl>
            <c:dLbl>
              <c:idx val="3"/>
              <c:layout>
                <c:manualLayout>
                  <c:x val="-5.5478622100578225E-2"/>
                  <c:y val="-0.1832143857415060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728086180131498"/>
                      <c:h val="0.143686927078579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82B-439C-B38D-6EB4262AF818}"/>
                </c:ext>
              </c:extLst>
            </c:dLbl>
            <c:dLbl>
              <c:idx val="4"/>
              <c:layout>
                <c:manualLayout>
                  <c:x val="-6.1201592845084217E-2"/>
                  <c:y val="-0.1762924929343130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43073830173847"/>
                      <c:h val="0.15315172882642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882B-439C-B38D-6EB4262AF8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'Raakapuun tuonti'!$A$3:$A$6</c:f>
              <c:strCache>
                <c:ptCount val="4"/>
                <c:pt idx="0">
                  <c:v>Viro</c:v>
                </c:pt>
                <c:pt idx="1">
                  <c:v>Latvia</c:v>
                </c:pt>
                <c:pt idx="2">
                  <c:v>Ruotsi</c:v>
                </c:pt>
                <c:pt idx="3">
                  <c:v>Muut maat</c:v>
                </c:pt>
              </c:strCache>
            </c:strRef>
          </c:cat>
          <c:val>
            <c:numRef>
              <c:f>'Raakapuun tuonti'!$C$3:$C$6</c:f>
              <c:numCache>
                <c:formatCode>0%</c:formatCode>
                <c:ptCount val="4"/>
                <c:pt idx="0">
                  <c:v>0.3451567136406683</c:v>
                </c:pt>
                <c:pt idx="1">
                  <c:v>0.32750056424712332</c:v>
                </c:pt>
                <c:pt idx="2">
                  <c:v>0.23540627336137235</c:v>
                </c:pt>
                <c:pt idx="3">
                  <c:v>9.1936448750836064E-2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82B-439C-B38D-6EB4262AF8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262658227848102"/>
          <c:y val="0.18764464668518291"/>
          <c:w val="0.61735124090501348"/>
          <c:h val="0.77574505518315562"/>
        </c:manualLayout>
      </c:layout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861-4964-BF39-ADCD178871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861-4964-BF39-ADCD178871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861-4964-BF39-ADCD1788719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861-4964-BF39-ADCD1788719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861-4964-BF39-ADCD1788719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861-4964-BF39-ADCD1788719E}"/>
              </c:ext>
            </c:extLst>
          </c:dPt>
          <c:dLbls>
            <c:dLbl>
              <c:idx val="0"/>
              <c:layout>
                <c:manualLayout>
                  <c:x val="0.12257465266151295"/>
                  <c:y val="-0.1803085754202669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5326885628130228"/>
                      <c:h val="0.139978411306450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861-4964-BF39-ADCD1788719E}"/>
                </c:ext>
              </c:extLst>
            </c:dLbl>
            <c:dLbl>
              <c:idx val="1"/>
              <c:layout>
                <c:manualLayout>
                  <c:x val="0.24445651263323354"/>
                  <c:y val="7.211469442025240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857733664185269"/>
                      <c:h val="0.17407013815090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861-4964-BF39-ADCD1788719E}"/>
                </c:ext>
              </c:extLst>
            </c:dLbl>
            <c:dLbl>
              <c:idx val="2"/>
              <c:layout>
                <c:manualLayout>
                  <c:x val="-0.15974298365179856"/>
                  <c:y val="8.196933815124961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61-4964-BF39-ADCD1788719E}"/>
                </c:ext>
              </c:extLst>
            </c:dLbl>
            <c:dLbl>
              <c:idx val="3"/>
              <c:layout>
                <c:manualLayout>
                  <c:x val="-0.16431160864132677"/>
                  <c:y val="-0.1261944530505998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861-4964-BF39-ADCD1788719E}"/>
                </c:ext>
              </c:extLst>
            </c:dLbl>
            <c:dLbl>
              <c:idx val="4"/>
              <c:layout>
                <c:manualLayout>
                  <c:x val="-5.0812521118623069E-2"/>
                  <c:y val="-0.1905229033931178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861-4964-BF39-ADCD1788719E}"/>
                </c:ext>
              </c:extLst>
            </c:dLbl>
            <c:dLbl>
              <c:idx val="5"/>
              <c:layout>
                <c:manualLayout>
                  <c:x val="-8.0472675990128098E-2"/>
                  <c:y val="-0.1293338224379590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861-4964-BF39-ADCD178871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'Raakapuun tuonti'!$G$3:$G$7</c:f>
              <c:strCache>
                <c:ptCount val="5"/>
                <c:pt idx="0">
                  <c:v>Koivukuitupuu</c:v>
                </c:pt>
                <c:pt idx="1">
                  <c:v>Mäntykuitupuu</c:v>
                </c:pt>
                <c:pt idx="2">
                  <c:v>Hake</c:v>
                </c:pt>
                <c:pt idx="3">
                  <c:v>Kuusi-kuitupuu</c:v>
                </c:pt>
                <c:pt idx="4">
                  <c:v>Muut</c:v>
                </c:pt>
              </c:strCache>
            </c:strRef>
          </c:cat>
          <c:val>
            <c:numRef>
              <c:f>'Raakapuun tuonti'!$I$3:$I$7</c:f>
              <c:numCache>
                <c:formatCode>0%</c:formatCode>
                <c:ptCount val="5"/>
                <c:pt idx="0">
                  <c:v>0.29101169979056746</c:v>
                </c:pt>
                <c:pt idx="1">
                  <c:v>0.27340784304161186</c:v>
                </c:pt>
                <c:pt idx="2">
                  <c:v>0.243527364283531</c:v>
                </c:pt>
                <c:pt idx="3">
                  <c:v>5.519268124987186E-2</c:v>
                </c:pt>
                <c:pt idx="4">
                  <c:v>0.13686041163441787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861-4964-BF39-ADCD17887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4E66F-9007-4FB1-A1A7-5061B286CA37}" type="datetimeFigureOut">
              <a:rPr lang="fi-FI"/>
              <a:t>6.7.2026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30238" y="1143000"/>
            <a:ext cx="55975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86D83-CF6F-4FE2-B173-836B8F1A6294}" type="slidenum">
              <a:rPr lang="fi-FI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1938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1pPr>
    <a:lvl2pPr marL="680817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2pPr>
    <a:lvl3pPr marL="1361633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3pPr>
    <a:lvl4pPr marL="2042450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4pPr>
    <a:lvl5pPr marL="2723266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5pPr>
    <a:lvl6pPr marL="3404083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6pPr>
    <a:lvl7pPr marL="4084899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7pPr>
    <a:lvl8pPr marL="4765716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8pPr>
    <a:lvl9pPr marL="5446532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in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in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0FBF4DA7-C88C-4822-752F-878DB331DF55}"/>
              </a:ext>
            </a:extLst>
          </p:cNvPr>
          <p:cNvSpPr/>
          <p:nvPr userDrawn="1"/>
        </p:nvSpPr>
        <p:spPr>
          <a:xfrm>
            <a:off x="-1" y="0"/>
            <a:ext cx="18288000" cy="10080625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1BB11F35-836F-0852-BFB6-9A7E3EF37C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13" name="Otsikko 12">
            <a:extLst>
              <a:ext uri="{FF2B5EF4-FFF2-40B4-BE49-F238E27FC236}">
                <a16:creationId xmlns:a16="http://schemas.microsoft.com/office/drawing/2014/main" id="{3E075EB9-4C0F-997E-7C18-942B2885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3762375"/>
            <a:ext cx="10758941" cy="1836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10D82B4A-82D4-0A6C-8CA3-37FCC3A6A3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8888" y="3114675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20" name="Tekstin paikkamerkki 17">
            <a:extLst>
              <a:ext uri="{FF2B5EF4-FFF2-40B4-BE49-F238E27FC236}">
                <a16:creationId xmlns:a16="http://schemas.microsoft.com/office/drawing/2014/main" id="{D08F38B9-2F0D-BE63-F8EE-DFE5E0946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8888" y="55991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BB9E3C2A-FF07-E9D2-1C3F-B3F270EB3F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7" y="62468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Päivämäärä</a:t>
            </a:r>
            <a:endParaRPr lang="fi-FI"/>
          </a:p>
        </p:txBody>
      </p:sp>
      <p:sp>
        <p:nvSpPr>
          <p:cNvPr id="24" name="Päivämäärän paikkamerkki 23">
            <a:extLst>
              <a:ext uri="{FF2B5EF4-FFF2-40B4-BE49-F238E27FC236}">
                <a16:creationId xmlns:a16="http://schemas.microsoft.com/office/drawing/2014/main" id="{0D5D5476-37C7-2E3B-65D4-569E6162BB6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5777873" y="9213291"/>
            <a:ext cx="1251239" cy="436562"/>
          </a:xfrm>
        </p:spPr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26" name="Dian numeron paikkamerkki 25">
            <a:extLst>
              <a:ext uri="{FF2B5EF4-FFF2-40B4-BE49-F238E27FC236}">
                <a16:creationId xmlns:a16="http://schemas.microsoft.com/office/drawing/2014/main" id="{95106816-729E-5C8F-F8E2-812E486DF32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5284006" y="9213292"/>
            <a:ext cx="493867" cy="436561"/>
          </a:xfrm>
        </p:spPr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DDED6F6-D3FA-7057-D0B4-D794BC16CA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8887" y="9213291"/>
            <a:ext cx="5688012" cy="436360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 dirty="0">
                <a:solidFill>
                  <a:schemeClr val="bg1"/>
                </a:solidFill>
              </a:defRPr>
            </a:lvl1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458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33" name="Kuvan paikkamerkki 32">
            <a:extLst>
              <a:ext uri="{FF2B5EF4-FFF2-40B4-BE49-F238E27FC236}">
                <a16:creationId xmlns:a16="http://schemas.microsoft.com/office/drawing/2014/main" id="{67B26700-DC35-957E-B8E1-44D3B8497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20172" y="1228724"/>
            <a:ext cx="7345453" cy="7591425"/>
          </a:xfrm>
          <a:prstGeom prst="round2DiagRect">
            <a:avLst>
              <a:gd name="adj1" fmla="val 1909"/>
              <a:gd name="adj2" fmla="val 2283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DE8BFA6F-1704-F542-9AFB-F197C035A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8" y="1228726"/>
            <a:ext cx="7886701" cy="11469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Sisällysluettelo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15B21FE-76A8-3AD7-90AE-04F7DB4C8A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55529" y="2384051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1</a:t>
            </a:r>
            <a:endParaRPr lang="fi-FI"/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06879379-485F-39D5-8E5B-FB68DE409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35060" y="2384051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D2823A26-9B9C-E2D3-D135-A18450B17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5529" y="3003665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2</a:t>
            </a:r>
            <a:endParaRPr lang="fi-FI"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AFD4BF4D-7363-3049-D54E-054289E99C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5529" y="3623279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3</a:t>
            </a:r>
            <a:endParaRPr lang="fi-FI"/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9B1564AE-1C5C-EA46-7D79-6639DC99A3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55529" y="4242893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4</a:t>
            </a:r>
            <a:endParaRPr lang="fi-FI"/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8FA61D56-DA2D-281A-35FA-07779995CA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5529" y="4862507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5</a:t>
            </a:r>
            <a:endParaRPr lang="fi-FI"/>
          </a:p>
        </p:txBody>
      </p:sp>
      <p:sp>
        <p:nvSpPr>
          <p:cNvPr id="9" name="Tekstin paikkamerkki 2">
            <a:extLst>
              <a:ext uri="{FF2B5EF4-FFF2-40B4-BE49-F238E27FC236}">
                <a16:creationId xmlns:a16="http://schemas.microsoft.com/office/drawing/2014/main" id="{55DF7368-B58E-31B5-000D-B4104AEDC12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55529" y="5482121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6</a:t>
            </a:r>
            <a:endParaRPr lang="fi-FI"/>
          </a:p>
        </p:txBody>
      </p:sp>
      <p:sp>
        <p:nvSpPr>
          <p:cNvPr id="10" name="Tekstin paikkamerkki 2">
            <a:extLst>
              <a:ext uri="{FF2B5EF4-FFF2-40B4-BE49-F238E27FC236}">
                <a16:creationId xmlns:a16="http://schemas.microsoft.com/office/drawing/2014/main" id="{3B399A9D-6B1B-A8FA-3E53-3D24381E1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55529" y="6101735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7</a:t>
            </a:r>
            <a:endParaRPr lang="fi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FF8226E8-CC7D-7A45-97DB-FE8BBE7AEB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55529" y="6721349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8</a:t>
            </a:r>
            <a:endParaRPr lang="fi-FI"/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F6B363E0-A8DE-8F20-92CD-45AAFDC8CC7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55529" y="7340966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9</a:t>
            </a:r>
            <a:endParaRPr lang="fi-FI"/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767CD7DC-B65C-2439-4D73-6D9A15D98F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35060" y="300366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F5B32B5E-8F13-04BF-B71E-D9C555CDCA8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35060" y="3623279"/>
            <a:ext cx="7308939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B5A64145-1037-252C-0716-98D4CB922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35060" y="4242893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88D8B2B1-0B55-EB0D-3C25-EB501BF8A8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835060" y="4862507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0" name="Tekstin paikkamerkki 2">
            <a:extLst>
              <a:ext uri="{FF2B5EF4-FFF2-40B4-BE49-F238E27FC236}">
                <a16:creationId xmlns:a16="http://schemas.microsoft.com/office/drawing/2014/main" id="{195DF49C-297A-F7B8-75CF-CE372230CC3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835060" y="5482121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A05B7C35-312F-FA5E-15AD-B0AC8CAD41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5060" y="610173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2" name="Tekstin paikkamerkki 2">
            <a:extLst>
              <a:ext uri="{FF2B5EF4-FFF2-40B4-BE49-F238E27FC236}">
                <a16:creationId xmlns:a16="http://schemas.microsoft.com/office/drawing/2014/main" id="{8E8314C1-E8DA-A1FE-A364-E98F6568C86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835060" y="6721349"/>
            <a:ext cx="7308939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3" name="Tekstin paikkamerkki 2">
            <a:extLst>
              <a:ext uri="{FF2B5EF4-FFF2-40B4-BE49-F238E27FC236}">
                <a16:creationId xmlns:a16="http://schemas.microsoft.com/office/drawing/2014/main" id="{759C4194-7365-B5E5-65C8-A1FB7522208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35060" y="734096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F6E8A96A-E8BE-EEE4-93DC-E79D481D825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500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(ei alaviitettä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0FBF4DA7-C88C-4822-752F-878DB331DF55}"/>
              </a:ext>
            </a:extLst>
          </p:cNvPr>
          <p:cNvSpPr/>
          <p:nvPr userDrawn="1"/>
        </p:nvSpPr>
        <p:spPr>
          <a:xfrm>
            <a:off x="-1" y="0"/>
            <a:ext cx="18288000" cy="10080625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1BB11F35-836F-0852-BFB6-9A7E3EF37C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13" name="Otsikko 12">
            <a:extLst>
              <a:ext uri="{FF2B5EF4-FFF2-40B4-BE49-F238E27FC236}">
                <a16:creationId xmlns:a16="http://schemas.microsoft.com/office/drawing/2014/main" id="{3E075EB9-4C0F-997E-7C18-942B2885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3762375"/>
            <a:ext cx="10758941" cy="1836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10D82B4A-82D4-0A6C-8CA3-37FCC3A6A3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8888" y="3114675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20" name="Tekstin paikkamerkki 17">
            <a:extLst>
              <a:ext uri="{FF2B5EF4-FFF2-40B4-BE49-F238E27FC236}">
                <a16:creationId xmlns:a16="http://schemas.microsoft.com/office/drawing/2014/main" id="{D08F38B9-2F0D-BE63-F8EE-DFE5E0946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8888" y="55991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BB9E3C2A-FF07-E9D2-1C3F-B3F270EB3F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7" y="62468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Päivämäärä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528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CF568B29-DF1A-AD67-9DF0-E3CD8AE3EE16}"/>
              </a:ext>
            </a:extLst>
          </p:cNvPr>
          <p:cNvSpPr/>
          <p:nvPr userDrawn="1"/>
        </p:nvSpPr>
        <p:spPr>
          <a:xfrm>
            <a:off x="0" y="0"/>
            <a:ext cx="18288000" cy="10080625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7" name="Kuva 6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58E7C099-17E5-34FA-1942-4964333D06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9" name="Otsikko 8">
            <a:extLst>
              <a:ext uri="{FF2B5EF4-FFF2-40B4-BE49-F238E27FC236}">
                <a16:creationId xmlns:a16="http://schemas.microsoft.com/office/drawing/2014/main" id="{2B368511-319A-B3D8-33FE-6156E636EB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9" y="4391130"/>
            <a:ext cx="15808325" cy="111951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väliotsikko</a:t>
            </a:r>
            <a:endParaRPr lang="fi-FI"/>
          </a:p>
        </p:txBody>
      </p:sp>
      <p:sp>
        <p:nvSpPr>
          <p:cNvPr id="10" name="Tekstin paikkamerkki 17">
            <a:extLst>
              <a:ext uri="{FF2B5EF4-FFF2-40B4-BE49-F238E27FC236}">
                <a16:creationId xmlns:a16="http://schemas.microsoft.com/office/drawing/2014/main" id="{9F006EF6-B1A1-0958-7190-7A499852BB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8905" y="3743430"/>
            <a:ext cx="7885112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Teksti tähän</a:t>
            </a:r>
            <a:endParaRPr lang="fi-FI"/>
          </a:p>
        </p:txBody>
      </p:sp>
      <p:sp>
        <p:nvSpPr>
          <p:cNvPr id="11" name="Tekstin paikkamerkki 17">
            <a:extLst>
              <a:ext uri="{FF2B5EF4-FFF2-40B4-BE49-F238E27FC236}">
                <a16:creationId xmlns:a16="http://schemas.microsoft.com/office/drawing/2014/main" id="{EB9FD1E6-047C-99CB-B0B3-5927A6C559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1456" y="5586891"/>
            <a:ext cx="8625088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Lisää tekstiä tähän</a:t>
            </a:r>
            <a:endParaRPr lang="fi-FI"/>
          </a:p>
        </p:txBody>
      </p:sp>
      <p:sp>
        <p:nvSpPr>
          <p:cNvPr id="12" name="Tekstin paikkamerkki 17">
            <a:extLst>
              <a:ext uri="{FF2B5EF4-FFF2-40B4-BE49-F238E27FC236}">
                <a16:creationId xmlns:a16="http://schemas.microsoft.com/office/drawing/2014/main" id="{A695C4F3-2246-A727-BD02-C13B1333AB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2544" y="9111614"/>
            <a:ext cx="3155671" cy="573226"/>
          </a:xfrm>
        </p:spPr>
        <p:txBody>
          <a:bodyPr>
            <a:normAutofit/>
          </a:bodyPr>
          <a:lstStyle>
            <a:lvl1pPr marL="0" indent="0">
              <a:buNone/>
              <a:defRPr sz="16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60D250F-74C3-C36B-4E9A-338A3208B3D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7297194" y="9173846"/>
            <a:ext cx="493867" cy="436561"/>
          </a:xfrm>
        </p:spPr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6" name="Päivämäärän paikkamerkki 27">
            <a:extLst>
              <a:ext uri="{FF2B5EF4-FFF2-40B4-BE49-F238E27FC236}">
                <a16:creationId xmlns:a16="http://schemas.microsoft.com/office/drawing/2014/main" id="{8F620FD5-3303-3BF2-DFFA-76810557616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558215" y="9111614"/>
            <a:ext cx="1430468" cy="573226"/>
          </a:xfrm>
        </p:spPr>
        <p:txBody>
          <a:bodyPr/>
          <a:lstStyle>
            <a:lvl1pPr algn="l">
              <a:defRPr sz="1600"/>
            </a:lvl1pPr>
          </a:lstStyle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1FE16DB2-58F7-2F91-8F7D-ED6BCCDA6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09182" y="9173846"/>
            <a:ext cx="5688012" cy="436360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 dirty="0">
                <a:solidFill>
                  <a:schemeClr val="bg1"/>
                </a:solidFill>
              </a:defRPr>
            </a:lvl1pPr>
          </a:lstStyle>
          <a:p>
            <a:pPr marL="0" lvl="0" algn="r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6703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7FC0D9-5EEC-2757-9C74-CF9C221754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9" y="4454463"/>
            <a:ext cx="15808325" cy="1171698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2D727DB-B2CC-45B6-43E9-B9325AD91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F056F88-D03D-3E73-BD11-0E8BF8343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ACD465DC-C3EF-99C8-6D95-06FF3B9578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01444" y="3806763"/>
            <a:ext cx="7885112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Teksti tähän</a:t>
            </a:r>
            <a:endParaRPr lang="fi-FI"/>
          </a:p>
        </p:txBody>
      </p:sp>
      <p:sp>
        <p:nvSpPr>
          <p:cNvPr id="7" name="Tekstin paikkamerkki 17">
            <a:extLst>
              <a:ext uri="{FF2B5EF4-FFF2-40B4-BE49-F238E27FC236}">
                <a16:creationId xmlns:a16="http://schemas.microsoft.com/office/drawing/2014/main" id="{8B5A8969-D59E-D982-A804-E85F1299A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31456" y="5636217"/>
            <a:ext cx="8625088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none"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Lisää tekstiä tähän</a:t>
            </a:r>
            <a:endParaRPr lang="fi-FI"/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1D8114A8-45D8-A86A-0AF6-61D846D8E7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3265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2533650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2815696" y="465347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82924" y="5357431"/>
            <a:ext cx="4092441" cy="619125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4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82923" y="5976556"/>
            <a:ext cx="4096872" cy="2403151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26" name="Ellipsi 25">
            <a:extLst>
              <a:ext uri="{FF2B5EF4-FFF2-40B4-BE49-F238E27FC236}">
                <a16:creationId xmlns:a16="http://schemas.microsoft.com/office/drawing/2014/main" id="{D16147AC-0712-BB7C-8C22-1BB10579A0C8}"/>
              </a:ext>
            </a:extLst>
          </p:cNvPr>
          <p:cNvSpPr/>
          <p:nvPr userDrawn="1"/>
        </p:nvSpPr>
        <p:spPr>
          <a:xfrm>
            <a:off x="7227051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EB9BAD66-A914-8486-17B2-9AB359E12AFA}"/>
              </a:ext>
            </a:extLst>
          </p:cNvPr>
          <p:cNvSpPr txBox="1"/>
          <p:nvPr userDrawn="1"/>
        </p:nvSpPr>
        <p:spPr>
          <a:xfrm>
            <a:off x="7518062" y="463554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28" name="Tekstin paikkamerkki 18">
            <a:extLst>
              <a:ext uri="{FF2B5EF4-FFF2-40B4-BE49-F238E27FC236}">
                <a16:creationId xmlns:a16="http://schemas.microsoft.com/office/drawing/2014/main" id="{A5243DF0-A68B-A9A1-A372-F54201B377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85289" y="538971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9" name="Tekstin paikkamerkki 18">
            <a:extLst>
              <a:ext uri="{FF2B5EF4-FFF2-40B4-BE49-F238E27FC236}">
                <a16:creationId xmlns:a16="http://schemas.microsoft.com/office/drawing/2014/main" id="{2852A83C-1DFE-0642-9674-5A9D7CAC09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85289" y="6039538"/>
            <a:ext cx="4101300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4AF0E2E7-5B8E-8997-6592-E2C6E9D16C8F}"/>
              </a:ext>
            </a:extLst>
          </p:cNvPr>
          <p:cNvSpPr/>
          <p:nvPr userDrawn="1"/>
        </p:nvSpPr>
        <p:spPr>
          <a:xfrm>
            <a:off x="11792083" y="4439251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3986CA3B-9EEB-BE37-C1F9-04A481D0F56F}"/>
              </a:ext>
            </a:extLst>
          </p:cNvPr>
          <p:cNvSpPr txBox="1"/>
          <p:nvPr userDrawn="1"/>
        </p:nvSpPr>
        <p:spPr>
          <a:xfrm>
            <a:off x="12092059" y="465248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B462B9E0-CA19-7600-92B9-161A64FFC7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792083" y="537978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6950363A-FCAE-6872-92DF-7DAF264AD8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92083" y="6039538"/>
            <a:ext cx="4092441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080EB96B-478A-8AE2-27F7-926F79D6942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9925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396976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79022" y="466243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60975" y="5357431"/>
            <a:ext cx="3318714" cy="619125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4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60973" y="5976556"/>
            <a:ext cx="3318716" cy="2486126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49" name="Ellipsi 48">
            <a:extLst>
              <a:ext uri="{FF2B5EF4-FFF2-40B4-BE49-F238E27FC236}">
                <a16:creationId xmlns:a16="http://schemas.microsoft.com/office/drawing/2014/main" id="{79A6325E-FB48-EED8-2F66-2394AB2799F4}"/>
              </a:ext>
            </a:extLst>
          </p:cNvPr>
          <p:cNvSpPr/>
          <p:nvPr userDrawn="1"/>
        </p:nvSpPr>
        <p:spPr>
          <a:xfrm>
            <a:off x="5558955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9BD8B26A-BF5B-D7B3-603D-07DFE856805A}"/>
              </a:ext>
            </a:extLst>
          </p:cNvPr>
          <p:cNvSpPr txBox="1"/>
          <p:nvPr userDrawn="1"/>
        </p:nvSpPr>
        <p:spPr>
          <a:xfrm>
            <a:off x="5849966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53" name="Ellipsi 52">
            <a:extLst>
              <a:ext uri="{FF2B5EF4-FFF2-40B4-BE49-F238E27FC236}">
                <a16:creationId xmlns:a16="http://schemas.microsoft.com/office/drawing/2014/main" id="{0544D5FD-6361-3631-273F-34863E112A93}"/>
              </a:ext>
            </a:extLst>
          </p:cNvPr>
          <p:cNvSpPr/>
          <p:nvPr userDrawn="1"/>
        </p:nvSpPr>
        <p:spPr>
          <a:xfrm>
            <a:off x="9720934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4" name="Tekstiruutu 53">
            <a:extLst>
              <a:ext uri="{FF2B5EF4-FFF2-40B4-BE49-F238E27FC236}">
                <a16:creationId xmlns:a16="http://schemas.microsoft.com/office/drawing/2014/main" id="{1A04BA3C-5B2B-EDB8-9C7C-FC484C8ECB1A}"/>
              </a:ext>
            </a:extLst>
          </p:cNvPr>
          <p:cNvSpPr txBox="1"/>
          <p:nvPr userDrawn="1"/>
        </p:nvSpPr>
        <p:spPr>
          <a:xfrm>
            <a:off x="10011945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57" name="Ellipsi 56">
            <a:extLst>
              <a:ext uri="{FF2B5EF4-FFF2-40B4-BE49-F238E27FC236}">
                <a16:creationId xmlns:a16="http://schemas.microsoft.com/office/drawing/2014/main" id="{4C41B4D9-0568-7F98-8AFB-4B386F757E97}"/>
              </a:ext>
            </a:extLst>
          </p:cNvPr>
          <p:cNvSpPr/>
          <p:nvPr userDrawn="1"/>
        </p:nvSpPr>
        <p:spPr>
          <a:xfrm>
            <a:off x="13898509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8" name="Tekstiruutu 57">
            <a:extLst>
              <a:ext uri="{FF2B5EF4-FFF2-40B4-BE49-F238E27FC236}">
                <a16:creationId xmlns:a16="http://schemas.microsoft.com/office/drawing/2014/main" id="{0399FAB9-AA1D-095C-CDE6-C487C840DCBE}"/>
              </a:ext>
            </a:extLst>
          </p:cNvPr>
          <p:cNvSpPr txBox="1"/>
          <p:nvPr userDrawn="1"/>
        </p:nvSpPr>
        <p:spPr>
          <a:xfrm>
            <a:off x="14180555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59" name="Tekstin paikkamerkki 18">
            <a:extLst>
              <a:ext uri="{FF2B5EF4-FFF2-40B4-BE49-F238E27FC236}">
                <a16:creationId xmlns:a16="http://schemas.microsoft.com/office/drawing/2014/main" id="{CC609321-8B44-8FC7-7818-96A3642BECAA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422954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0" name="Tekstin paikkamerkki 18">
            <a:extLst>
              <a:ext uri="{FF2B5EF4-FFF2-40B4-BE49-F238E27FC236}">
                <a16:creationId xmlns:a16="http://schemas.microsoft.com/office/drawing/2014/main" id="{87126F3C-6267-6DA6-C8E0-BBA8F0A391A9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5422952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1" name="Tekstin paikkamerkki 18">
            <a:extLst>
              <a:ext uri="{FF2B5EF4-FFF2-40B4-BE49-F238E27FC236}">
                <a16:creationId xmlns:a16="http://schemas.microsoft.com/office/drawing/2014/main" id="{F506BC36-8F90-69DE-EBEB-C395E1B65AFA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84933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2" name="Tekstin paikkamerkki 18">
            <a:extLst>
              <a:ext uri="{FF2B5EF4-FFF2-40B4-BE49-F238E27FC236}">
                <a16:creationId xmlns:a16="http://schemas.microsoft.com/office/drawing/2014/main" id="{8567978E-FA2F-6011-7FBA-1211513292A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584931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Tekstin paikkamerkki 18">
            <a:extLst>
              <a:ext uri="{FF2B5EF4-FFF2-40B4-BE49-F238E27FC236}">
                <a16:creationId xmlns:a16="http://schemas.microsoft.com/office/drawing/2014/main" id="{985BA221-75A5-3B53-51DA-2D6D9000C531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3746911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4" name="Tekstin paikkamerkki 18">
            <a:extLst>
              <a:ext uri="{FF2B5EF4-FFF2-40B4-BE49-F238E27FC236}">
                <a16:creationId xmlns:a16="http://schemas.microsoft.com/office/drawing/2014/main" id="{C17BA4DE-21EA-CF1D-8338-939AF16D8B00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746909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28897263-C6EF-E093-D461-003EAAADC28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7941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si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 vert="horz" lIns="180000" tIns="180000" rIns="180000" bIns="180000" rtlCol="0" anchor="b" anchorCtr="0">
            <a:noAutofit/>
          </a:bodyPr>
          <a:lstStyle>
            <a:lvl1pPr>
              <a:defRPr lang="fi-FI" dirty="0"/>
            </a:lvl1pPr>
          </a:lstStyle>
          <a:p>
            <a:pPr lvl="0" algn="ctr"/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 algn="ctr">
              <a:buNone/>
            </a:pPr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412633" y="4429682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85714" y="4651882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9" y="5344084"/>
            <a:ext cx="2609943" cy="817909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0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6161993"/>
            <a:ext cx="2609944" cy="2363442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Ellipsi 62">
            <a:extLst>
              <a:ext uri="{FF2B5EF4-FFF2-40B4-BE49-F238E27FC236}">
                <a16:creationId xmlns:a16="http://schemas.microsoft.com/office/drawing/2014/main" id="{1528457D-5278-5393-A265-9A8032BD62BE}"/>
              </a:ext>
            </a:extLst>
          </p:cNvPr>
          <p:cNvSpPr/>
          <p:nvPr userDrawn="1"/>
        </p:nvSpPr>
        <p:spPr>
          <a:xfrm>
            <a:off x="4713988" y="4429682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Tekstiruutu 63">
            <a:extLst>
              <a:ext uri="{FF2B5EF4-FFF2-40B4-BE49-F238E27FC236}">
                <a16:creationId xmlns:a16="http://schemas.microsoft.com/office/drawing/2014/main" id="{85A9CCB0-EE4E-4B13-2C68-600149E92A6D}"/>
              </a:ext>
            </a:extLst>
          </p:cNvPr>
          <p:cNvSpPr txBox="1"/>
          <p:nvPr userDrawn="1"/>
        </p:nvSpPr>
        <p:spPr>
          <a:xfrm>
            <a:off x="5004999" y="4642917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75" name="Ellipsi 74">
            <a:extLst>
              <a:ext uri="{FF2B5EF4-FFF2-40B4-BE49-F238E27FC236}">
                <a16:creationId xmlns:a16="http://schemas.microsoft.com/office/drawing/2014/main" id="{6BD80085-A2D7-5385-3432-6B34BD98FE3F}"/>
              </a:ext>
            </a:extLst>
          </p:cNvPr>
          <p:cNvSpPr/>
          <p:nvPr userDrawn="1"/>
        </p:nvSpPr>
        <p:spPr>
          <a:xfrm>
            <a:off x="8010117" y="442968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kstiruutu 75">
            <a:extLst>
              <a:ext uri="{FF2B5EF4-FFF2-40B4-BE49-F238E27FC236}">
                <a16:creationId xmlns:a16="http://schemas.microsoft.com/office/drawing/2014/main" id="{41761005-C39D-AC00-972F-ECF400103312}"/>
              </a:ext>
            </a:extLst>
          </p:cNvPr>
          <p:cNvSpPr txBox="1"/>
          <p:nvPr userDrawn="1"/>
        </p:nvSpPr>
        <p:spPr>
          <a:xfrm>
            <a:off x="8310093" y="464292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79" name="Ellipsi 78">
            <a:extLst>
              <a:ext uri="{FF2B5EF4-FFF2-40B4-BE49-F238E27FC236}">
                <a16:creationId xmlns:a16="http://schemas.microsoft.com/office/drawing/2014/main" id="{04D2B17D-CDFE-8A59-A671-5F08A8369A64}"/>
              </a:ext>
            </a:extLst>
          </p:cNvPr>
          <p:cNvSpPr/>
          <p:nvPr userDrawn="1"/>
        </p:nvSpPr>
        <p:spPr>
          <a:xfrm>
            <a:off x="11311472" y="442968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0" name="Tekstiruutu 79">
            <a:extLst>
              <a:ext uri="{FF2B5EF4-FFF2-40B4-BE49-F238E27FC236}">
                <a16:creationId xmlns:a16="http://schemas.microsoft.com/office/drawing/2014/main" id="{C05557D4-4839-E55E-E0E3-DD63333CF045}"/>
              </a:ext>
            </a:extLst>
          </p:cNvPr>
          <p:cNvSpPr txBox="1"/>
          <p:nvPr userDrawn="1"/>
        </p:nvSpPr>
        <p:spPr>
          <a:xfrm>
            <a:off x="11584553" y="464292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83" name="Ellipsi 82">
            <a:extLst>
              <a:ext uri="{FF2B5EF4-FFF2-40B4-BE49-F238E27FC236}">
                <a16:creationId xmlns:a16="http://schemas.microsoft.com/office/drawing/2014/main" id="{E77AC09D-B7B5-D1DC-BBA8-0652A58E37C9}"/>
              </a:ext>
            </a:extLst>
          </p:cNvPr>
          <p:cNvSpPr/>
          <p:nvPr userDrawn="1"/>
        </p:nvSpPr>
        <p:spPr>
          <a:xfrm>
            <a:off x="14601902" y="4429684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4" name="Tekstiruutu 83">
            <a:extLst>
              <a:ext uri="{FF2B5EF4-FFF2-40B4-BE49-F238E27FC236}">
                <a16:creationId xmlns:a16="http://schemas.microsoft.com/office/drawing/2014/main" id="{522E4D56-91F2-1F62-92C0-4FD7AE6D018D}"/>
              </a:ext>
            </a:extLst>
          </p:cNvPr>
          <p:cNvSpPr txBox="1"/>
          <p:nvPr userDrawn="1"/>
        </p:nvSpPr>
        <p:spPr>
          <a:xfrm>
            <a:off x="14883948" y="4642919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5</a:t>
            </a:r>
            <a:endParaRPr lang="fi-FI"/>
          </a:p>
        </p:txBody>
      </p:sp>
      <p:sp>
        <p:nvSpPr>
          <p:cNvPr id="86" name="Tekstin paikkamerkki 18">
            <a:extLst>
              <a:ext uri="{FF2B5EF4-FFF2-40B4-BE49-F238E27FC236}">
                <a16:creationId xmlns:a16="http://schemas.microsoft.com/office/drawing/2014/main" id="{70E2E811-2371-7D21-1EC5-49B5492B2A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7631" y="5344080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7" name="Tekstin paikkamerkki 18">
            <a:extLst>
              <a:ext uri="{FF2B5EF4-FFF2-40B4-BE49-F238E27FC236}">
                <a16:creationId xmlns:a16="http://schemas.microsoft.com/office/drawing/2014/main" id="{118E6943-D680-195C-D6EB-9D95E5ABB3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7630" y="6161989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8" name="Tekstin paikkamerkki 18">
            <a:extLst>
              <a:ext uri="{FF2B5EF4-FFF2-40B4-BE49-F238E27FC236}">
                <a16:creationId xmlns:a16="http://schemas.microsoft.com/office/drawing/2014/main" id="{F5E0F55F-8E9D-FBBD-18A7-FC05CB3D51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56373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9" name="Tekstin paikkamerkki 18">
            <a:extLst>
              <a:ext uri="{FF2B5EF4-FFF2-40B4-BE49-F238E27FC236}">
                <a16:creationId xmlns:a16="http://schemas.microsoft.com/office/drawing/2014/main" id="{298F6A4D-948A-F71D-D96F-88FDED1627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6372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0" name="Tekstin paikkamerkki 18">
            <a:extLst>
              <a:ext uri="{FF2B5EF4-FFF2-40B4-BE49-F238E27FC236}">
                <a16:creationId xmlns:a16="http://schemas.microsoft.com/office/drawing/2014/main" id="{429B98BE-F02B-6C3A-D956-479B579A52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55115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1" name="Tekstin paikkamerkki 18">
            <a:extLst>
              <a:ext uri="{FF2B5EF4-FFF2-40B4-BE49-F238E27FC236}">
                <a16:creationId xmlns:a16="http://schemas.microsoft.com/office/drawing/2014/main" id="{FB8AC10F-A0A9-AAE1-5576-D042FFE87F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55114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2" name="Tekstin paikkamerkki 18">
            <a:extLst>
              <a:ext uri="{FF2B5EF4-FFF2-40B4-BE49-F238E27FC236}">
                <a16:creationId xmlns:a16="http://schemas.microsoft.com/office/drawing/2014/main" id="{67020B36-0242-D47B-F8C6-255FC365CE2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455682" y="5344082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3" name="Tekstin paikkamerkki 18">
            <a:extLst>
              <a:ext uri="{FF2B5EF4-FFF2-40B4-BE49-F238E27FC236}">
                <a16:creationId xmlns:a16="http://schemas.microsoft.com/office/drawing/2014/main" id="{69C2C66B-76A9-B19F-B4B3-9941FCEB4F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55681" y="6161991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1DAD14AA-6818-CA92-9594-F418DCF9A1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1840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82924" y="5357431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82923" y="5976556"/>
            <a:ext cx="4096872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8" name="Tekstin paikkamerkki 18">
            <a:extLst>
              <a:ext uri="{FF2B5EF4-FFF2-40B4-BE49-F238E27FC236}">
                <a16:creationId xmlns:a16="http://schemas.microsoft.com/office/drawing/2014/main" id="{A5243DF0-A68B-A9A1-A372-F54201B377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85289" y="538971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9" name="Tekstin paikkamerkki 18">
            <a:extLst>
              <a:ext uri="{FF2B5EF4-FFF2-40B4-BE49-F238E27FC236}">
                <a16:creationId xmlns:a16="http://schemas.microsoft.com/office/drawing/2014/main" id="{2852A83C-1DFE-0642-9674-5A9D7CAC09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85289" y="6039538"/>
            <a:ext cx="4101300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B462B9E0-CA19-7600-92B9-161A64FFC7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792083" y="537978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6950363A-FCAE-6872-92DF-7DAF264AD8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92083" y="6039538"/>
            <a:ext cx="4092441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Sisällön paikkamerkki 23">
            <a:extLst>
              <a:ext uri="{FF2B5EF4-FFF2-40B4-BE49-F238E27FC236}">
                <a16:creationId xmlns:a16="http://schemas.microsoft.com/office/drawing/2014/main" id="{D4ED17CC-DDA3-93F2-01EA-B852BEE910DC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603594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23">
            <a:extLst>
              <a:ext uri="{FF2B5EF4-FFF2-40B4-BE49-F238E27FC236}">
                <a16:creationId xmlns:a16="http://schemas.microsoft.com/office/drawing/2014/main" id="{470F3915-A530-DFF3-C414-72A3F354757F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7274206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23">
            <a:extLst>
              <a:ext uri="{FF2B5EF4-FFF2-40B4-BE49-F238E27FC236}">
                <a16:creationId xmlns:a16="http://schemas.microsoft.com/office/drawing/2014/main" id="{E46318DE-CA70-41DD-8AC2-662BA8412756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1198662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kstin paikkamerkki 13">
            <a:extLst>
              <a:ext uri="{FF2B5EF4-FFF2-40B4-BE49-F238E27FC236}">
                <a16:creationId xmlns:a16="http://schemas.microsoft.com/office/drawing/2014/main" id="{5F67D9C8-1663-4679-6EE4-7D9CC8730CE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8911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60975" y="5357431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60973" y="5976556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59" name="Tekstin paikkamerkki 18">
            <a:extLst>
              <a:ext uri="{FF2B5EF4-FFF2-40B4-BE49-F238E27FC236}">
                <a16:creationId xmlns:a16="http://schemas.microsoft.com/office/drawing/2014/main" id="{CC609321-8B44-8FC7-7818-96A3642BECAA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422954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0" name="Tekstin paikkamerkki 18">
            <a:extLst>
              <a:ext uri="{FF2B5EF4-FFF2-40B4-BE49-F238E27FC236}">
                <a16:creationId xmlns:a16="http://schemas.microsoft.com/office/drawing/2014/main" id="{87126F3C-6267-6DA6-C8E0-BBA8F0A391A9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5422952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1" name="Tekstin paikkamerkki 18">
            <a:extLst>
              <a:ext uri="{FF2B5EF4-FFF2-40B4-BE49-F238E27FC236}">
                <a16:creationId xmlns:a16="http://schemas.microsoft.com/office/drawing/2014/main" id="{F506BC36-8F90-69DE-EBEB-C395E1B65AFA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84933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2" name="Tekstin paikkamerkki 18">
            <a:extLst>
              <a:ext uri="{FF2B5EF4-FFF2-40B4-BE49-F238E27FC236}">
                <a16:creationId xmlns:a16="http://schemas.microsoft.com/office/drawing/2014/main" id="{8567978E-FA2F-6011-7FBA-1211513292A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584931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Tekstin paikkamerkki 18">
            <a:extLst>
              <a:ext uri="{FF2B5EF4-FFF2-40B4-BE49-F238E27FC236}">
                <a16:creationId xmlns:a16="http://schemas.microsoft.com/office/drawing/2014/main" id="{985BA221-75A5-3B53-51DA-2D6D9000C531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3746911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4" name="Tekstin paikkamerkki 18">
            <a:extLst>
              <a:ext uri="{FF2B5EF4-FFF2-40B4-BE49-F238E27FC236}">
                <a16:creationId xmlns:a16="http://schemas.microsoft.com/office/drawing/2014/main" id="{C17BA4DE-21EA-CF1D-8338-939AF16D8B00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746909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Sisällön paikkamerkki 23">
            <a:extLst>
              <a:ext uri="{FF2B5EF4-FFF2-40B4-BE49-F238E27FC236}">
                <a16:creationId xmlns:a16="http://schemas.microsoft.com/office/drawing/2014/main" id="{218DC01B-BD81-4D2D-4AA5-DE75A6F5018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1456112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23">
            <a:extLst>
              <a:ext uri="{FF2B5EF4-FFF2-40B4-BE49-F238E27FC236}">
                <a16:creationId xmlns:a16="http://schemas.microsoft.com/office/drawing/2014/main" id="{238FCB00-D196-1EDC-3745-5B86750C695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561936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23">
            <a:extLst>
              <a:ext uri="{FF2B5EF4-FFF2-40B4-BE49-F238E27FC236}">
                <a16:creationId xmlns:a16="http://schemas.microsoft.com/office/drawing/2014/main" id="{32BF7F8E-EB94-D57A-5534-A09FEC7EE37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9782614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23">
            <a:extLst>
              <a:ext uri="{FF2B5EF4-FFF2-40B4-BE49-F238E27FC236}">
                <a16:creationId xmlns:a16="http://schemas.microsoft.com/office/drawing/2014/main" id="{02819F39-F806-B516-6A0F-0339AC1BBEAA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1394586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CAEB81C1-A404-BDCB-1B78-72E8B9A2A6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3979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si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9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6" name="Tekstin paikkamerkki 18">
            <a:extLst>
              <a:ext uri="{FF2B5EF4-FFF2-40B4-BE49-F238E27FC236}">
                <a16:creationId xmlns:a16="http://schemas.microsoft.com/office/drawing/2014/main" id="{70E2E811-2371-7D21-1EC5-49B5492B2A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7631" y="5344080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7" name="Tekstin paikkamerkki 18">
            <a:extLst>
              <a:ext uri="{FF2B5EF4-FFF2-40B4-BE49-F238E27FC236}">
                <a16:creationId xmlns:a16="http://schemas.microsoft.com/office/drawing/2014/main" id="{118E6943-D680-195C-D6EB-9D95E5ABB3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7630" y="6161989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8" name="Tekstin paikkamerkki 18">
            <a:extLst>
              <a:ext uri="{FF2B5EF4-FFF2-40B4-BE49-F238E27FC236}">
                <a16:creationId xmlns:a16="http://schemas.microsoft.com/office/drawing/2014/main" id="{F5E0F55F-8E9D-FBBD-18A7-FC05CB3D51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56373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9" name="Tekstin paikkamerkki 18">
            <a:extLst>
              <a:ext uri="{FF2B5EF4-FFF2-40B4-BE49-F238E27FC236}">
                <a16:creationId xmlns:a16="http://schemas.microsoft.com/office/drawing/2014/main" id="{298F6A4D-948A-F71D-D96F-88FDED1627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6372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0" name="Tekstin paikkamerkki 18">
            <a:extLst>
              <a:ext uri="{FF2B5EF4-FFF2-40B4-BE49-F238E27FC236}">
                <a16:creationId xmlns:a16="http://schemas.microsoft.com/office/drawing/2014/main" id="{429B98BE-F02B-6C3A-D956-479B579A52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55115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1" name="Tekstin paikkamerkki 18">
            <a:extLst>
              <a:ext uri="{FF2B5EF4-FFF2-40B4-BE49-F238E27FC236}">
                <a16:creationId xmlns:a16="http://schemas.microsoft.com/office/drawing/2014/main" id="{FB8AC10F-A0A9-AAE1-5576-D042FFE87F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55114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2" name="Tekstin paikkamerkki 18">
            <a:extLst>
              <a:ext uri="{FF2B5EF4-FFF2-40B4-BE49-F238E27FC236}">
                <a16:creationId xmlns:a16="http://schemas.microsoft.com/office/drawing/2014/main" id="{67020B36-0242-D47B-F8C6-255FC365CE2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455682" y="5344082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3" name="Tekstin paikkamerkki 18">
            <a:extLst>
              <a:ext uri="{FF2B5EF4-FFF2-40B4-BE49-F238E27FC236}">
                <a16:creationId xmlns:a16="http://schemas.microsoft.com/office/drawing/2014/main" id="{69C2C66B-76A9-B19F-B4B3-9941FCEB4F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55681" y="6161991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4" name="Sisällön paikkamerkki 23">
            <a:extLst>
              <a:ext uri="{FF2B5EF4-FFF2-40B4-BE49-F238E27FC236}">
                <a16:creationId xmlns:a16="http://schemas.microsoft.com/office/drawing/2014/main" id="{58DB35E5-2480-A6D8-4AC3-02F973575B08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1465077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Sisällön paikkamerkki 23">
            <a:extLst>
              <a:ext uri="{FF2B5EF4-FFF2-40B4-BE49-F238E27FC236}">
                <a16:creationId xmlns:a16="http://schemas.microsoft.com/office/drawing/2014/main" id="{82636815-A9ED-AE8B-B0B3-327ED0B16C8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76320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Sisällön paikkamerkki 23">
            <a:extLst>
              <a:ext uri="{FF2B5EF4-FFF2-40B4-BE49-F238E27FC236}">
                <a16:creationId xmlns:a16="http://schemas.microsoft.com/office/drawing/2014/main" id="{7B63DA7A-519E-50EE-584F-8ACCEF6DB6C1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806133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7" name="Sisällön paikkamerkki 23">
            <a:extLst>
              <a:ext uri="{FF2B5EF4-FFF2-40B4-BE49-F238E27FC236}">
                <a16:creationId xmlns:a16="http://schemas.microsoft.com/office/drawing/2014/main" id="{695B2549-67FF-5FFD-6544-969D64BA532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1134345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8" name="Sisällön paikkamerkki 23">
            <a:extLst>
              <a:ext uri="{FF2B5EF4-FFF2-40B4-BE49-F238E27FC236}">
                <a16:creationId xmlns:a16="http://schemas.microsoft.com/office/drawing/2014/main" id="{94EF9175-FD34-97C3-6ADE-EF3CE9F3C61F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14625577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2357E41F-E6AD-E172-CE9B-4674BBE6AB6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0666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33" name="Kuvan paikkamerkki 32">
            <a:extLst>
              <a:ext uri="{FF2B5EF4-FFF2-40B4-BE49-F238E27FC236}">
                <a16:creationId xmlns:a16="http://schemas.microsoft.com/office/drawing/2014/main" id="{67B26700-DC35-957E-B8E1-44D3B8497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20172" y="1228724"/>
            <a:ext cx="7345453" cy="7591425"/>
          </a:xfrm>
          <a:prstGeom prst="round2DiagRect">
            <a:avLst>
              <a:gd name="adj1" fmla="val 1909"/>
              <a:gd name="adj2" fmla="val 2283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DE8BFA6F-1704-F542-9AFB-F197C035A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8" y="1871576"/>
            <a:ext cx="7886701" cy="1193886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64A1F3B2-4219-22B2-F9DA-BDC2E1B6A0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065462"/>
            <a:ext cx="7885112" cy="5754688"/>
          </a:xfrm>
        </p:spPr>
        <p:txBody>
          <a:bodyPr/>
          <a:lstStyle>
            <a:lvl1pPr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BC4367F6-270E-B49B-AD71-D356A29D8AB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E353D6A6-263B-2B52-C163-BE4C6C88C4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58888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41756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essi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223963"/>
            <a:ext cx="7885112" cy="1123192"/>
          </a:xfrm>
        </p:spPr>
        <p:txBody>
          <a:bodyPr vert="horz" lIns="180000" tIns="180000" rIns="180000" bIns="180000" rtlCol="0" anchor="b" anchorCtr="0">
            <a:noAutofit/>
          </a:bodyPr>
          <a:lstStyle>
            <a:lvl1pPr>
              <a:defRPr lang="fi-FI" dirty="0"/>
            </a:lvl1pPr>
          </a:lstStyle>
          <a:p>
            <a:pPr lvl="0"/>
            <a:r>
              <a:rPr lang="fi-FI" dirty="0"/>
              <a:t>Prosessikaavio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3999" y="1223964"/>
            <a:ext cx="7921625" cy="1123192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 algn="r">
              <a:buNone/>
            </a:pPr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449728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17541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8" y="3376759"/>
            <a:ext cx="3178641" cy="585642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000" b="1" dirty="0"/>
            </a:lvl1pPr>
          </a:lstStyle>
          <a:p>
            <a:pPr marL="0" lvl="0" indent="0">
              <a:buNone/>
            </a:pPr>
            <a:r>
              <a:rPr lang="fi-FI" dirty="0"/>
              <a:t>Prosessi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3962402"/>
            <a:ext cx="3178640" cy="1308846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8CB08FBD-6BD8-8B1C-F1F6-B5B81A9262DA}"/>
              </a:ext>
            </a:extLst>
          </p:cNvPr>
          <p:cNvSpPr/>
          <p:nvPr userDrawn="1"/>
        </p:nvSpPr>
        <p:spPr>
          <a:xfrm>
            <a:off x="5645887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D7412C24-E1B5-02BE-9C66-02B2C4DAE2AE}"/>
              </a:ext>
            </a:extLst>
          </p:cNvPr>
          <p:cNvSpPr txBox="1"/>
          <p:nvPr userDrawn="1"/>
        </p:nvSpPr>
        <p:spPr>
          <a:xfrm>
            <a:off x="5813700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10" name="Tekstin paikkamerkki 18">
            <a:extLst>
              <a:ext uri="{FF2B5EF4-FFF2-40B4-BE49-F238E27FC236}">
                <a16:creationId xmlns:a16="http://schemas.microsoft.com/office/drawing/2014/main" id="{92648E11-F2D7-DD05-C5BE-9F81529517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68251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11" name="Tekstin paikkamerkki 18">
            <a:extLst>
              <a:ext uri="{FF2B5EF4-FFF2-40B4-BE49-F238E27FC236}">
                <a16:creationId xmlns:a16="http://schemas.microsoft.com/office/drawing/2014/main" id="{32C6209F-70D8-FFD1-D972-7F956FA5A2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8253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6346943E-D124-37BC-9939-F34CC57383ED}"/>
              </a:ext>
            </a:extLst>
          </p:cNvPr>
          <p:cNvSpPr/>
          <p:nvPr userDrawn="1"/>
        </p:nvSpPr>
        <p:spPr>
          <a:xfrm>
            <a:off x="9863084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FF3CAD5A-9510-449F-6051-2E6FB6CB0C36}"/>
              </a:ext>
            </a:extLst>
          </p:cNvPr>
          <p:cNvSpPr txBox="1"/>
          <p:nvPr userDrawn="1"/>
        </p:nvSpPr>
        <p:spPr>
          <a:xfrm>
            <a:off x="10030897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21" name="Tekstin paikkamerkki 18">
            <a:extLst>
              <a:ext uri="{FF2B5EF4-FFF2-40B4-BE49-F238E27FC236}">
                <a16:creationId xmlns:a16="http://schemas.microsoft.com/office/drawing/2014/main" id="{19A83D01-9392-4E76-91F3-FF6C483AA6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677614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22" name="Tekstin paikkamerkki 18">
            <a:extLst>
              <a:ext uri="{FF2B5EF4-FFF2-40B4-BE49-F238E27FC236}">
                <a16:creationId xmlns:a16="http://schemas.microsoft.com/office/drawing/2014/main" id="{3D5A8D1C-43F9-FF82-FBCC-C365E27870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77618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3" name="Ellipsi 22">
            <a:extLst>
              <a:ext uri="{FF2B5EF4-FFF2-40B4-BE49-F238E27FC236}">
                <a16:creationId xmlns:a16="http://schemas.microsoft.com/office/drawing/2014/main" id="{41FD54EC-AE9E-603D-6575-325756174702}"/>
              </a:ext>
            </a:extLst>
          </p:cNvPr>
          <p:cNvSpPr/>
          <p:nvPr userDrawn="1"/>
        </p:nvSpPr>
        <p:spPr>
          <a:xfrm>
            <a:off x="14077824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B2C703AD-1804-FA15-6042-BCAEFC1AAE94}"/>
              </a:ext>
            </a:extLst>
          </p:cNvPr>
          <p:cNvSpPr txBox="1"/>
          <p:nvPr userDrawn="1"/>
        </p:nvSpPr>
        <p:spPr>
          <a:xfrm>
            <a:off x="14245637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25" name="Tekstin paikkamerkki 18">
            <a:extLst>
              <a:ext uri="{FF2B5EF4-FFF2-40B4-BE49-F238E27FC236}">
                <a16:creationId xmlns:a16="http://schemas.microsoft.com/office/drawing/2014/main" id="{DCC131EC-3EA5-B5B2-421F-33F6BDE7DF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86984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26" name="Tekstin paikkamerkki 18">
            <a:extLst>
              <a:ext uri="{FF2B5EF4-FFF2-40B4-BE49-F238E27FC236}">
                <a16:creationId xmlns:a16="http://schemas.microsoft.com/office/drawing/2014/main" id="{BD4EC0F8-CC0C-A4FB-5CA8-A06044F04B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886984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42C3758A-9921-C5AA-57F5-947E1BF98B62}"/>
              </a:ext>
            </a:extLst>
          </p:cNvPr>
          <p:cNvSpPr/>
          <p:nvPr userDrawn="1"/>
        </p:nvSpPr>
        <p:spPr>
          <a:xfrm>
            <a:off x="1449728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A0A049E5-F500-23D9-53C6-B42CC69CCF00}"/>
              </a:ext>
            </a:extLst>
          </p:cNvPr>
          <p:cNvSpPr txBox="1"/>
          <p:nvPr userDrawn="1"/>
        </p:nvSpPr>
        <p:spPr>
          <a:xfrm>
            <a:off x="1617541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8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32D1EE7D-6F18-AEB4-63DB-0006AB4FB42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58888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12D38DAD-E131-9EA1-B585-30ACA1F3DDB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58888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F6DD0790-A5CB-6C79-BBF3-F450F42FE66F}"/>
              </a:ext>
            </a:extLst>
          </p:cNvPr>
          <p:cNvSpPr/>
          <p:nvPr userDrawn="1"/>
        </p:nvSpPr>
        <p:spPr>
          <a:xfrm>
            <a:off x="5645887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DE1A3C10-A6CC-6D42-C86B-75071E4FAFCA}"/>
              </a:ext>
            </a:extLst>
          </p:cNvPr>
          <p:cNvSpPr txBox="1"/>
          <p:nvPr userDrawn="1"/>
        </p:nvSpPr>
        <p:spPr>
          <a:xfrm>
            <a:off x="5813700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7</a:t>
            </a:r>
            <a:endParaRPr lang="fi-FI"/>
          </a:p>
        </p:txBody>
      </p:sp>
      <p:sp>
        <p:nvSpPr>
          <p:cNvPr id="37" name="Tekstin paikkamerkki 18">
            <a:extLst>
              <a:ext uri="{FF2B5EF4-FFF2-40B4-BE49-F238E27FC236}">
                <a16:creationId xmlns:a16="http://schemas.microsoft.com/office/drawing/2014/main" id="{19688A88-69BC-A289-8BC7-A8AD5F4DE90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68251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38" name="Tekstin paikkamerkki 18">
            <a:extLst>
              <a:ext uri="{FF2B5EF4-FFF2-40B4-BE49-F238E27FC236}">
                <a16:creationId xmlns:a16="http://schemas.microsoft.com/office/drawing/2014/main" id="{BE3EC6CF-242C-EFEC-BCC5-50B872EBECA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68253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9" name="Ellipsi 38">
            <a:extLst>
              <a:ext uri="{FF2B5EF4-FFF2-40B4-BE49-F238E27FC236}">
                <a16:creationId xmlns:a16="http://schemas.microsoft.com/office/drawing/2014/main" id="{133F7BFE-66A6-B12A-6DD1-2EC1CDFE6FB2}"/>
              </a:ext>
            </a:extLst>
          </p:cNvPr>
          <p:cNvSpPr/>
          <p:nvPr userDrawn="1"/>
        </p:nvSpPr>
        <p:spPr>
          <a:xfrm>
            <a:off x="9863084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9216EF20-2078-1D2D-B947-32640570CDAA}"/>
              </a:ext>
            </a:extLst>
          </p:cNvPr>
          <p:cNvSpPr txBox="1"/>
          <p:nvPr userDrawn="1"/>
        </p:nvSpPr>
        <p:spPr>
          <a:xfrm>
            <a:off x="10030897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6</a:t>
            </a:r>
            <a:endParaRPr lang="fi-FI"/>
          </a:p>
        </p:txBody>
      </p:sp>
      <p:sp>
        <p:nvSpPr>
          <p:cNvPr id="41" name="Tekstin paikkamerkki 18">
            <a:extLst>
              <a:ext uri="{FF2B5EF4-FFF2-40B4-BE49-F238E27FC236}">
                <a16:creationId xmlns:a16="http://schemas.microsoft.com/office/drawing/2014/main" id="{E9F3F4ED-2BBE-6833-0092-0C6AA7300BF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77614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42" name="Tekstin paikkamerkki 18">
            <a:extLst>
              <a:ext uri="{FF2B5EF4-FFF2-40B4-BE49-F238E27FC236}">
                <a16:creationId xmlns:a16="http://schemas.microsoft.com/office/drawing/2014/main" id="{885D8865-A406-C18C-95B0-453AE49F76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677618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43" name="Ellipsi 42">
            <a:extLst>
              <a:ext uri="{FF2B5EF4-FFF2-40B4-BE49-F238E27FC236}">
                <a16:creationId xmlns:a16="http://schemas.microsoft.com/office/drawing/2014/main" id="{BFA6AF6E-5D65-01B0-4434-2E7366CC4E3C}"/>
              </a:ext>
            </a:extLst>
          </p:cNvPr>
          <p:cNvSpPr/>
          <p:nvPr userDrawn="1"/>
        </p:nvSpPr>
        <p:spPr>
          <a:xfrm>
            <a:off x="14077824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6E37FCAA-23DA-4708-A267-E98386E67B60}"/>
              </a:ext>
            </a:extLst>
          </p:cNvPr>
          <p:cNvSpPr txBox="1"/>
          <p:nvPr userDrawn="1"/>
        </p:nvSpPr>
        <p:spPr>
          <a:xfrm>
            <a:off x="14245637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5</a:t>
            </a:r>
            <a:endParaRPr lang="fi-FI"/>
          </a:p>
        </p:txBody>
      </p:sp>
      <p:sp>
        <p:nvSpPr>
          <p:cNvPr id="45" name="Tekstin paikkamerkki 18">
            <a:extLst>
              <a:ext uri="{FF2B5EF4-FFF2-40B4-BE49-F238E27FC236}">
                <a16:creationId xmlns:a16="http://schemas.microsoft.com/office/drawing/2014/main" id="{ECD0D931-E5A5-96D8-2DD8-C5708946E28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86984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46" name="Tekstin paikkamerkki 18">
            <a:extLst>
              <a:ext uri="{FF2B5EF4-FFF2-40B4-BE49-F238E27FC236}">
                <a16:creationId xmlns:a16="http://schemas.microsoft.com/office/drawing/2014/main" id="{FDE01F60-5581-3D46-21DD-0132BB103B1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3886984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9981AF6-7B95-1B6D-1561-549C6C177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394" y="3575916"/>
            <a:ext cx="280988" cy="187325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0CE73D70-A4DB-A5EC-44CC-4986E743B9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505" y="3575917"/>
            <a:ext cx="280988" cy="18732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8A0EFA0E-47E9-57AE-F0BA-854B75FE5A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3502" y="3575917"/>
            <a:ext cx="280988" cy="187325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678F97D3-CD8B-3BED-6623-0AA1155BBC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57284" y="5714622"/>
            <a:ext cx="280988" cy="187325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5140DC92-7B47-F904-8673-16810F02BA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183502" y="6553549"/>
            <a:ext cx="280988" cy="187325"/>
          </a:xfrm>
          <a:prstGeom prst="rect">
            <a:avLst/>
          </a:prstGeom>
        </p:spPr>
      </p:pic>
      <p:pic>
        <p:nvPicPr>
          <p:cNvPr id="47" name="Kuva 46">
            <a:extLst>
              <a:ext uri="{FF2B5EF4-FFF2-40B4-BE49-F238E27FC236}">
                <a16:creationId xmlns:a16="http://schemas.microsoft.com/office/drawing/2014/main" id="{CA32D13D-A40E-AE9E-510D-B545B39B9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74132" y="6553549"/>
            <a:ext cx="280988" cy="187325"/>
          </a:xfrm>
          <a:prstGeom prst="rect">
            <a:avLst/>
          </a:prstGeom>
        </p:spPr>
      </p:pic>
      <p:pic>
        <p:nvPicPr>
          <p:cNvPr id="48" name="Kuva 47">
            <a:extLst>
              <a:ext uri="{FF2B5EF4-FFF2-40B4-BE49-F238E27FC236}">
                <a16:creationId xmlns:a16="http://schemas.microsoft.com/office/drawing/2014/main" id="{16EC09F6-690D-783E-3367-EE82E392A8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63970" y="6553549"/>
            <a:ext cx="280988" cy="187325"/>
          </a:xfrm>
          <a:prstGeom prst="rect">
            <a:avLst/>
          </a:prstGeom>
        </p:spPr>
      </p:pic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14E59F8B-CBC2-6423-C0F8-95029B9B47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0139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sisältöbo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8888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58886" y="3869850"/>
            <a:ext cx="4962620" cy="1170463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" name="Tekstin paikkamerkki 18">
            <a:extLst>
              <a:ext uri="{FF2B5EF4-FFF2-40B4-BE49-F238E27FC236}">
                <a16:creationId xmlns:a16="http://schemas.microsoft.com/office/drawing/2014/main" id="{9F80AA45-67CD-B482-DD45-0E239F2DE9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62689" y="3869851"/>
            <a:ext cx="4962620" cy="117046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" name="Tekstin paikkamerkki 18">
            <a:extLst>
              <a:ext uri="{FF2B5EF4-FFF2-40B4-BE49-F238E27FC236}">
                <a16:creationId xmlns:a16="http://schemas.microsoft.com/office/drawing/2014/main" id="{02CFB0EF-907D-30DF-2F57-F84830DCCF0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103005" y="3869851"/>
            <a:ext cx="4962620" cy="117046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10" name="Tekstin paikkamerkki 18">
            <a:extLst>
              <a:ext uri="{FF2B5EF4-FFF2-40B4-BE49-F238E27FC236}">
                <a16:creationId xmlns:a16="http://schemas.microsoft.com/office/drawing/2014/main" id="{D8E2E3AF-1819-F7FE-E7C2-6E018173F3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2689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11" name="Tekstin paikkamerkki 18">
            <a:extLst>
              <a:ext uri="{FF2B5EF4-FFF2-40B4-BE49-F238E27FC236}">
                <a16:creationId xmlns:a16="http://schemas.microsoft.com/office/drawing/2014/main" id="{B337CB3E-D7BF-F296-00AE-32DD146E9E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103007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18" name="Sisällön paikkamerkki 17">
            <a:extLst>
              <a:ext uri="{FF2B5EF4-FFF2-40B4-BE49-F238E27FC236}">
                <a16:creationId xmlns:a16="http://schemas.microsoft.com/office/drawing/2014/main" id="{68BED3B9-7387-7310-ED47-3DA50236FECB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1258888" y="5040312"/>
            <a:ext cx="4962525" cy="3243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Sisältöboksi</a:t>
            </a:r>
            <a:endParaRPr lang="fi-FI"/>
          </a:p>
        </p:txBody>
      </p:sp>
      <p:sp>
        <p:nvSpPr>
          <p:cNvPr id="21" name="Sisällön paikkamerkki 17">
            <a:extLst>
              <a:ext uri="{FF2B5EF4-FFF2-40B4-BE49-F238E27FC236}">
                <a16:creationId xmlns:a16="http://schemas.microsoft.com/office/drawing/2014/main" id="{B24A0B2D-07C0-54BF-ED57-B0872EC2C3A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662503" y="5040312"/>
            <a:ext cx="4962525" cy="3243075"/>
          </a:xfrm>
        </p:spPr>
        <p:txBody>
          <a:bodyPr/>
          <a:lstStyle>
            <a:lvl1pPr marL="0" marR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Sisältöboksi</a:t>
            </a:r>
            <a:endParaRPr lang="fi-FI"/>
          </a:p>
        </p:txBody>
      </p:sp>
      <p:sp>
        <p:nvSpPr>
          <p:cNvPr id="22" name="Sisällön paikkamerkki 17">
            <a:extLst>
              <a:ext uri="{FF2B5EF4-FFF2-40B4-BE49-F238E27FC236}">
                <a16:creationId xmlns:a16="http://schemas.microsoft.com/office/drawing/2014/main" id="{904D53CC-482C-B875-7BE0-B7C763A17CE2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2103100" y="5040312"/>
            <a:ext cx="4962525" cy="3243075"/>
          </a:xfrm>
        </p:spPr>
        <p:txBody>
          <a:bodyPr/>
          <a:lstStyle>
            <a:lvl1pPr marL="0" marR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Sisältöboksi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8C7E0B75-46F0-A697-EB79-E395BCCC3B6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0276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symboli, logo, Grafiikka, Fontti&#10;&#10;Tekoälyllä luotu sisältö voi olla virheellistä.">
            <a:extLst>
              <a:ext uri="{FF2B5EF4-FFF2-40B4-BE49-F238E27FC236}">
                <a16:creationId xmlns:a16="http://schemas.microsoft.com/office/drawing/2014/main" id="{2357512E-AF1E-998E-6396-E5E28FA80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4997905" y="7690053"/>
            <a:ext cx="782320" cy="559709"/>
          </a:xfrm>
          <a:prstGeom prst="rect">
            <a:avLst/>
          </a:prstGeom>
        </p:spPr>
      </p:pic>
      <p:pic>
        <p:nvPicPr>
          <p:cNvPr id="3" name="Kuva 2" descr="Kuva, joka sisältää kohteen symboli, logo, Grafiikka, Fontti&#10;&#10;Tekoälyllä luotu sisältö voi olla virheellistä.">
            <a:extLst>
              <a:ext uri="{FF2B5EF4-FFF2-40B4-BE49-F238E27FC236}">
                <a16:creationId xmlns:a16="http://schemas.microsoft.com/office/drawing/2014/main" id="{E8130905-9D9B-DBC4-45BD-555B4CC5A0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74" y="1778001"/>
            <a:ext cx="782320" cy="559709"/>
          </a:xfrm>
          <a:prstGeom prst="rect">
            <a:avLst/>
          </a:prstGeom>
        </p:spPr>
      </p:pic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64A1F3B2-4219-22B2-F9DA-BDC2E1B6A0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90094" y="2608262"/>
            <a:ext cx="11707812" cy="3856038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>
              <a:buNone/>
            </a:pPr>
            <a:r>
              <a:rPr lang="fi-FI" dirty="0"/>
              <a:t>Lisää lainaus tähän</a:t>
            </a:r>
            <a:endParaRPr lang="fi-FI"/>
          </a:p>
        </p:txBody>
      </p:sp>
      <p:sp>
        <p:nvSpPr>
          <p:cNvPr id="22" name="Tekstin paikkamerkki 17">
            <a:extLst>
              <a:ext uri="{FF2B5EF4-FFF2-40B4-BE49-F238E27FC236}">
                <a16:creationId xmlns:a16="http://schemas.microsoft.com/office/drawing/2014/main" id="{FE8D6B22-54C6-D858-1E07-5068B1C020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90094" y="6464300"/>
            <a:ext cx="11707812" cy="436360"/>
          </a:xfrm>
        </p:spPr>
        <p:txBody>
          <a:bodyPr vert="horz" lIns="180000" tIns="0" rIns="180000" bIns="0" rtlCol="0" anchor="ctr" anchorCtr="0">
            <a:normAutofit/>
          </a:bodyPr>
          <a:lstStyle>
            <a:lvl1pPr>
              <a:defRPr lang="fi-FI" b="1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fi-FI" dirty="0"/>
              <a:t>Lisää henkilön nimi tähän</a:t>
            </a:r>
            <a:endParaRPr lang="fi-FI"/>
          </a:p>
        </p:txBody>
      </p:sp>
      <p:sp>
        <p:nvSpPr>
          <p:cNvPr id="23" name="Tekstin paikkamerkki 17">
            <a:extLst>
              <a:ext uri="{FF2B5EF4-FFF2-40B4-BE49-F238E27FC236}">
                <a16:creationId xmlns:a16="http://schemas.microsoft.com/office/drawing/2014/main" id="{F7A88483-8675-D6BC-E726-17F941ACF4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90094" y="6943320"/>
            <a:ext cx="11707812" cy="436360"/>
          </a:xfrm>
        </p:spPr>
        <p:txBody>
          <a:bodyPr vert="horz" lIns="180000" tIns="0" rIns="180000" bIns="0" rtlCol="0" anchor="ctr" anchorCtr="0">
            <a:normAutofit/>
          </a:bodyPr>
          <a:lstStyle>
            <a:lvl1pPr>
              <a:defRPr lang="fi-FI" dirty="0"/>
            </a:lvl1pPr>
          </a:lstStyle>
          <a:p>
            <a:pPr marL="0" lvl="0" indent="0">
              <a:buNone/>
            </a:pPr>
            <a:r>
              <a:rPr lang="fi-FI" dirty="0"/>
              <a:t>Lisää henkilön titteli ja organisaatio tähän</a:t>
            </a:r>
            <a:endParaRPr lang="fi-FI"/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032F6FC1-22D8-BB40-0664-7C9AD8C6CBA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1867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BE1FF8-F527-0CB2-348D-8CB8AD90E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300" y="1947863"/>
            <a:ext cx="6489700" cy="2665413"/>
          </a:xfrm>
        </p:spPr>
        <p:txBody>
          <a:bodyPr lIns="0" tIns="0" rIns="0" bIns="0" anchor="t" anchorCtr="0"/>
          <a:lstStyle>
            <a:lvl1pPr>
              <a:defRPr/>
            </a:lvl1pPr>
          </a:lstStyle>
          <a:p>
            <a:r>
              <a:rPr lang="fi-FI" dirty="0"/>
              <a:t>Syötä otsikko, esim. organisaation nimi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B11BDC3-1103-AFA4-F28A-BF6E4B9B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0B93F2E-96ED-967D-A060-C7B1205AD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EA32F49-936D-54B9-16E3-67E2DEED8E80}"/>
              </a:ext>
            </a:extLst>
          </p:cNvPr>
          <p:cNvSpPr txBox="1"/>
          <p:nvPr userDrawn="1"/>
        </p:nvSpPr>
        <p:spPr>
          <a:xfrm>
            <a:off x="1257298" y="1321003"/>
            <a:ext cx="7721601" cy="4363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fi-FI" sz="2400" cap="all" baseline="0" dirty="0">
                <a:solidFill>
                  <a:schemeClr val="tx2"/>
                </a:solidFill>
              </a:rPr>
              <a:t>KIRJOITA TÄHÄN</a:t>
            </a:r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3CFC6182-FE95-B9B8-E405-275DCDFEC4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47000" y="1223963"/>
            <a:ext cx="9318625" cy="7043644"/>
          </a:xfrm>
        </p:spPr>
        <p:txBody>
          <a:bodyPr/>
          <a:lstStyle>
            <a:lvl1pPr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Sisällön paikkamerkki 12">
            <a:extLst>
              <a:ext uri="{FF2B5EF4-FFF2-40B4-BE49-F238E27FC236}">
                <a16:creationId xmlns:a16="http://schemas.microsoft.com/office/drawing/2014/main" id="{A6D41417-A008-FDC0-451C-A8026DF0B459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1257300" y="7296057"/>
            <a:ext cx="3175000" cy="971550"/>
          </a:xfrm>
        </p:spPr>
        <p:txBody>
          <a:bodyPr lIns="0" tIns="0" rIns="0" bIns="0" anchor="b" anchorCtr="0">
            <a:noAutofit/>
          </a:bodyPr>
          <a:lstStyle>
            <a:lvl2pPr marL="493712" indent="0">
              <a:buNone/>
              <a:defRPr>
                <a:latin typeface="+mn-lt"/>
              </a:defRPr>
            </a:lvl2pPr>
          </a:lstStyle>
          <a:p>
            <a:pPr lvl="1"/>
            <a:r>
              <a:rPr lang="fi-FI" dirty="0"/>
              <a:t>Lisää logo</a:t>
            </a:r>
            <a:endParaRPr lang="fi-FI"/>
          </a:p>
        </p:txBody>
      </p:sp>
      <p:sp>
        <p:nvSpPr>
          <p:cNvPr id="6" name="Tekstin paikkamerkki 13">
            <a:extLst>
              <a:ext uri="{FF2B5EF4-FFF2-40B4-BE49-F238E27FC236}">
                <a16:creationId xmlns:a16="http://schemas.microsoft.com/office/drawing/2014/main" id="{AFF4AF52-A427-098F-2A0E-76B2D64EC38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3010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ima (vanh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F34813-C08D-1746-1E16-3B00E1D12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8F6C88C-AF15-07CA-23C3-B27DE0CB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pic>
        <p:nvPicPr>
          <p:cNvPr id="7" name="Kuva 6" descr="Kuva, joka sisältää kohteen teksti, Fontti, ympyrä, logo&#10;&#10;Tekoälyllä luotu sisältö voi olla virheellistä.">
            <a:extLst>
              <a:ext uri="{FF2B5EF4-FFF2-40B4-BE49-F238E27FC236}">
                <a16:creationId xmlns:a16="http://schemas.microsoft.com/office/drawing/2014/main" id="{26AFC373-757D-D99B-8CAC-50A52472C7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315" y="1223963"/>
            <a:ext cx="7872019" cy="7606272"/>
          </a:xfrm>
          <a:prstGeom prst="rect">
            <a:avLst/>
          </a:prstGeom>
        </p:spPr>
      </p:pic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09B74B3E-D4FE-CDE4-4128-77A1CFB64A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9266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F34813-C08D-1746-1E16-3B00E1D12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8F6C88C-AF15-07CA-23C3-B27DE0CB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55915875-36A5-8D41-0638-75679B3028B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344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5506AF-325A-AD71-7414-DBF76E844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ED44917-B8C2-8912-F56D-9BC39EDB1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E54725-3D1C-7EDF-1EEF-E93DDBDA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138DD1BB-29E6-EA10-C42E-BD7AA80B7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C69AB818-1031-203D-4070-E445CB993F6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3541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0D58E1-CC50-BB2A-2636-2374CB2E6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091494-BD2A-C5FB-7740-8AB33F5335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3060699"/>
            <a:ext cx="7772400" cy="575945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50D6C84-9669-F737-4FA1-2217F3745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299" y="3060698"/>
            <a:ext cx="7807325" cy="575945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274B785-E691-638C-9C73-7F06EC57D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AAE35B-80DF-BF6A-75CE-5ECF32C97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A3691375-8A9B-02F8-5C49-3DD6CF6B9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4039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3575275-838F-FE64-5166-C8E595694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3065475"/>
            <a:ext cx="7736681" cy="1375895"/>
          </a:xfrm>
        </p:spPr>
        <p:txBody>
          <a:bodyPr anchor="b"/>
          <a:lstStyle>
            <a:lvl1pPr marL="0" indent="0">
              <a:buNone/>
              <a:defRPr sz="3528" b="1"/>
            </a:lvl1pPr>
            <a:lvl2pPr marL="672038" indent="0">
              <a:buNone/>
              <a:defRPr sz="2940" b="1"/>
            </a:lvl2pPr>
            <a:lvl3pPr marL="1344077" indent="0">
              <a:buNone/>
              <a:defRPr sz="2646" b="1"/>
            </a:lvl3pPr>
            <a:lvl4pPr marL="2016115" indent="0">
              <a:buNone/>
              <a:defRPr sz="2352" b="1"/>
            </a:lvl4pPr>
            <a:lvl5pPr marL="2688153" indent="0">
              <a:buNone/>
              <a:defRPr sz="2352" b="1"/>
            </a:lvl5pPr>
            <a:lvl6pPr marL="3360191" indent="0">
              <a:buNone/>
              <a:defRPr sz="2352" b="1"/>
            </a:lvl6pPr>
            <a:lvl7pPr marL="4032230" indent="0">
              <a:buNone/>
              <a:defRPr sz="2352" b="1"/>
            </a:lvl7pPr>
            <a:lvl8pPr marL="4704268" indent="0">
              <a:buNone/>
              <a:defRPr sz="2352" b="1"/>
            </a:lvl8pPr>
            <a:lvl9pPr marL="5376306" indent="0">
              <a:buNone/>
              <a:defRPr sz="2352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EFF10CE-E2F5-DA64-DCB6-7C32F4681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4446146"/>
            <a:ext cx="7736681" cy="465208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D37FB61-0FA0-44DB-B42C-754E665DD2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3060697"/>
            <a:ext cx="7774782" cy="1375894"/>
          </a:xfrm>
        </p:spPr>
        <p:txBody>
          <a:bodyPr anchor="b"/>
          <a:lstStyle>
            <a:lvl1pPr marL="0" indent="0">
              <a:buNone/>
              <a:defRPr sz="3528" b="1"/>
            </a:lvl1pPr>
            <a:lvl2pPr marL="672038" indent="0">
              <a:buNone/>
              <a:defRPr sz="2940" b="1"/>
            </a:lvl2pPr>
            <a:lvl3pPr marL="1344077" indent="0">
              <a:buNone/>
              <a:defRPr sz="2646" b="1"/>
            </a:lvl3pPr>
            <a:lvl4pPr marL="2016115" indent="0">
              <a:buNone/>
              <a:defRPr sz="2352" b="1"/>
            </a:lvl4pPr>
            <a:lvl5pPr marL="2688153" indent="0">
              <a:buNone/>
              <a:defRPr sz="2352" b="1"/>
            </a:lvl5pPr>
            <a:lvl6pPr marL="3360191" indent="0">
              <a:buNone/>
              <a:defRPr sz="2352" b="1"/>
            </a:lvl6pPr>
            <a:lvl7pPr marL="4032230" indent="0">
              <a:buNone/>
              <a:defRPr sz="2352" b="1"/>
            </a:lvl7pPr>
            <a:lvl8pPr marL="4704268" indent="0">
              <a:buNone/>
              <a:defRPr sz="2352" b="1"/>
            </a:lvl8pPr>
            <a:lvl9pPr marL="5376306" indent="0">
              <a:buNone/>
              <a:defRPr sz="2352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4DA448E-4376-7318-9E3F-844324855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4436591"/>
            <a:ext cx="7774782" cy="466164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910E101-05EE-D887-854E-85851991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2E376F1-B655-CC0F-35FE-62A8965E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B9D8C6B7-5A01-6D24-4593-C21E6A407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F0765765-8096-B165-F72C-165C9EB22F0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68101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6258B82-F92E-E4E4-6A18-EB1B6D852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A8F388D-4FD9-5286-B6E3-D6119412E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2D4B97B6-C70B-7AC4-AC93-5B67E418B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DD0535A9-BF8E-0BAC-BD68-46B9FB1BA93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218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5067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3" name="Kuvan paikkamerkki 32">
            <a:extLst>
              <a:ext uri="{FF2B5EF4-FFF2-40B4-BE49-F238E27FC236}">
                <a16:creationId xmlns:a16="http://schemas.microsoft.com/office/drawing/2014/main" id="{EA6223A7-7380-B792-DD54-44834443011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58888" y="1223963"/>
            <a:ext cx="7405914" cy="7596186"/>
          </a:xfrm>
          <a:prstGeom prst="round2DiagRect">
            <a:avLst>
              <a:gd name="adj1" fmla="val 2329"/>
              <a:gd name="adj2" fmla="val 2287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8644769-4221-87EB-8199-FBA46A59738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99865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EDB9FC23-8F20-7669-BE25-B97AC8579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8889" y="5614440"/>
            <a:ext cx="15806736" cy="2283951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672038" indent="0" algn="ctr">
              <a:buNone/>
              <a:defRPr sz="2940"/>
            </a:lvl2pPr>
            <a:lvl3pPr marL="1344077" indent="0" algn="ctr">
              <a:buNone/>
              <a:defRPr sz="2646"/>
            </a:lvl3pPr>
            <a:lvl4pPr marL="2016115" indent="0" algn="ctr">
              <a:buNone/>
              <a:defRPr sz="2352"/>
            </a:lvl4pPr>
            <a:lvl5pPr marL="2688153" indent="0" algn="ctr">
              <a:buNone/>
              <a:defRPr sz="2352"/>
            </a:lvl5pPr>
            <a:lvl6pPr marL="3360191" indent="0" algn="ctr">
              <a:buNone/>
              <a:defRPr sz="2352"/>
            </a:lvl6pPr>
            <a:lvl7pPr marL="4032230" indent="0" algn="ctr">
              <a:buNone/>
              <a:defRPr sz="2352"/>
            </a:lvl7pPr>
            <a:lvl8pPr marL="4704268" indent="0" algn="ctr">
              <a:buNone/>
              <a:defRPr sz="2352"/>
            </a:lvl8pPr>
            <a:lvl9pPr marL="5376306" indent="0" algn="ctr">
              <a:buNone/>
              <a:defRPr sz="2352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7AF1740-6FD1-7E52-F2AC-B3DA66F194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23142" y="9644266"/>
            <a:ext cx="4114800" cy="414104"/>
          </a:xfrm>
        </p:spPr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29226E4-F3D2-45D2-A4B8-0A214E03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30100" y="9631516"/>
            <a:ext cx="4204023" cy="426854"/>
          </a:xfrm>
        </p:spPr>
        <p:txBody>
          <a:bodyPr/>
          <a:lstStyle>
            <a:lvl1pPr>
              <a:defRPr sz="1470" b="0"/>
            </a:lvl1pPr>
          </a:lstStyle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2" name="Tekstin paikkamerkki 21">
            <a:extLst>
              <a:ext uri="{FF2B5EF4-FFF2-40B4-BE49-F238E27FC236}">
                <a16:creationId xmlns:a16="http://schemas.microsoft.com/office/drawing/2014/main" id="{F0EBEDB4-2E4C-96C1-3AE1-9FB07447D9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7299" y="3695700"/>
            <a:ext cx="15808325" cy="776860"/>
          </a:xfrm>
        </p:spPr>
        <p:txBody>
          <a:bodyPr lIns="180000" tIns="180000" rIns="180000" bIns="180000" anchor="b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LISÄÄ TÄHÄN YLÄOTSIKKO ISOILLA KIRJAIMILLA</a:t>
            </a:r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0582E6D7-9A47-EF78-1933-A8C4AB20D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99" y="4478935"/>
            <a:ext cx="15808325" cy="112275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19319B4D-2260-6598-98F2-9B015F91672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6565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328BA6-F20D-21F3-2215-EB78D8F7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13157"/>
            <a:ext cx="15773400" cy="4193259"/>
          </a:xfrm>
        </p:spPr>
        <p:txBody>
          <a:bodyPr anchor="b"/>
          <a:lstStyle>
            <a:lvl1pPr algn="l">
              <a:defRPr sz="8819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40E6A69-2065-B29C-890F-F8D1F6CA4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706416"/>
            <a:ext cx="15773400" cy="2113734"/>
          </a:xfrm>
        </p:spPr>
        <p:txBody>
          <a:bodyPr/>
          <a:lstStyle>
            <a:lvl1pPr marL="0" indent="0" algn="l">
              <a:buNone/>
              <a:defRPr sz="3528">
                <a:solidFill>
                  <a:schemeClr val="tx1">
                    <a:tint val="82000"/>
                  </a:schemeClr>
                </a:solidFill>
              </a:defRPr>
            </a:lvl1pPr>
            <a:lvl2pPr marL="672038" indent="0">
              <a:buNone/>
              <a:defRPr sz="2940">
                <a:solidFill>
                  <a:schemeClr val="tx1">
                    <a:tint val="82000"/>
                  </a:schemeClr>
                </a:solidFill>
              </a:defRPr>
            </a:lvl2pPr>
            <a:lvl3pPr marL="1344077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3pPr>
            <a:lvl4pPr marL="2016115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4pPr>
            <a:lvl5pPr marL="2688153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5pPr>
            <a:lvl6pPr marL="3360191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6pPr>
            <a:lvl7pPr marL="4032230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7pPr>
            <a:lvl8pPr marL="4704268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8pPr>
            <a:lvl9pPr marL="5376306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26374D-01F4-4E76-C2CB-013F2DF77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2FBF67F-5CFB-C477-5313-0C172831A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29A1BE31-50E3-E502-B376-A80738B85DB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90177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1B0004-8ED2-7FEA-71C2-4906DE19D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1223963"/>
            <a:ext cx="5898356" cy="2352146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F871D69-3944-2A5E-C8D1-2610977A0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A2ADC0F-F423-F924-4715-CB9C3E307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E4B3D571-06F5-B9C0-36B7-5E9B49CE6FC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45375" y="1223963"/>
            <a:ext cx="9620250" cy="75961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887ACC6-E3E6-5CFC-8596-EC9A9696C0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0475" y="3576638"/>
            <a:ext cx="5897563" cy="5243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C31067A9-7D3B-196D-57CE-A91C6D3B525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2040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718BFA-45C0-4836-5FE0-85D6E3FCC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918" y="1223963"/>
            <a:ext cx="5898356" cy="2352146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810B6576-FBD6-14B7-4A77-2DC79054A8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85538" y="1223963"/>
            <a:ext cx="9647544" cy="7596185"/>
          </a:xfrm>
        </p:spPr>
        <p:txBody>
          <a:bodyPr/>
          <a:lstStyle>
            <a:lvl1pPr marL="0" indent="0">
              <a:buNone/>
              <a:defRPr sz="4704"/>
            </a:lvl1pPr>
            <a:lvl2pPr marL="672038" indent="0">
              <a:buNone/>
              <a:defRPr sz="4116"/>
            </a:lvl2pPr>
            <a:lvl3pPr marL="1344077" indent="0">
              <a:buNone/>
              <a:defRPr sz="3528"/>
            </a:lvl3pPr>
            <a:lvl4pPr marL="2016115" indent="0">
              <a:buNone/>
              <a:defRPr sz="2940"/>
            </a:lvl4pPr>
            <a:lvl5pPr marL="2688153" indent="0">
              <a:buNone/>
              <a:defRPr sz="2940"/>
            </a:lvl5pPr>
            <a:lvl6pPr marL="3360191" indent="0">
              <a:buNone/>
              <a:defRPr sz="2940"/>
            </a:lvl6pPr>
            <a:lvl7pPr marL="4032230" indent="0">
              <a:buNone/>
              <a:defRPr sz="2940"/>
            </a:lvl7pPr>
            <a:lvl8pPr marL="4704268" indent="0">
              <a:buNone/>
              <a:defRPr sz="2940"/>
            </a:lvl8pPr>
            <a:lvl9pPr marL="5376306" indent="0">
              <a:buNone/>
              <a:defRPr sz="294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5E835AF-0D92-F1A6-5B53-09C1B0658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B5923E-C78A-A802-9B2C-549B1FEF4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BB641DB3-54D4-AFEF-53B4-3760162B7D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4125" y="3576638"/>
            <a:ext cx="5899150" cy="5243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AAB470EF-4362-B822-F541-7A44DDCBDB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70799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72FF8C-5657-101C-1CDD-A997CA638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220F663-B11F-45B6-77E9-D20960944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6E8326-BD6E-4122-8A66-AA9334A17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B03F218-0380-BE25-ECC2-17157B4A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D1614526-5579-D49F-D494-278535721E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16955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44AE7FF-3C0D-4F32-74D0-4B2E78BE3C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1223963"/>
            <a:ext cx="3943350" cy="759618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6CE08AD-B195-F928-4515-9FBBBD96F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1223962"/>
            <a:ext cx="11601450" cy="759618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1933AB-5606-81C6-278E-A07004368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F3C9956-AF96-7EBE-85B2-954491AE4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56D63159-0577-AE62-55B5-97E49C3C91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81892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0BA6B3-CB3D-8F47-A81E-48885D22AE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‹#›</a:t>
            </a:fld>
            <a:endParaRPr lang="fi-FI" dirty="0"/>
          </a:p>
        </p:txBody>
      </p:sp>
      <p:sp>
        <p:nvSpPr>
          <p:cNvPr id="5" name="Otsikon paikkamerkki 1">
            <a:extLst>
              <a:ext uri="{FF2B5EF4-FFF2-40B4-BE49-F238E27FC236}">
                <a16:creationId xmlns:a16="http://schemas.microsoft.com/office/drawing/2014/main" id="{ACF4DAD1-3A69-C142-BDE9-9E0DC1BBE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540" y="530716"/>
            <a:ext cx="16031690" cy="13229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2E4CAE-8655-5D40-8396-6E1E42B083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39506" y="2116667"/>
            <a:ext cx="16031690" cy="69320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5B0E119-865C-EF49-AB4E-47AF149DE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7984" y="9613030"/>
            <a:ext cx="4114800" cy="412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fi-FI" sz="147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fi-FI"/>
              <a:t>18.5.2026</a:t>
            </a:r>
          </a:p>
        </p:txBody>
      </p:sp>
      <p:sp>
        <p:nvSpPr>
          <p:cNvPr id="4" name="d_lahde">
            <a:extLst>
              <a:ext uri="{FF2B5EF4-FFF2-40B4-BE49-F238E27FC236}">
                <a16:creationId xmlns:a16="http://schemas.microsoft.com/office/drawing/2014/main" id="{EA52353F-5D3A-231B-9997-944785F3EEBF}"/>
              </a:ext>
            </a:extLst>
          </p:cNvPr>
          <p:cNvSpPr txBox="1"/>
          <p:nvPr userDrawn="1"/>
        </p:nvSpPr>
        <p:spPr>
          <a:xfrm>
            <a:off x="3505200" y="9651266"/>
            <a:ext cx="9848850" cy="361922"/>
          </a:xfrm>
          <a:prstGeom prst="rect">
            <a:avLst/>
          </a:prstGeom>
          <a:noFill/>
        </p:spPr>
        <p:txBody>
          <a:bodyPr vert="horz" lIns="130861" tIns="68792" rtlCol="0">
            <a:noAutofit/>
          </a:bodyPr>
          <a:lstStyle/>
          <a:p>
            <a:pPr algn="l" fontAlgn="ctr">
              <a:lnSpc>
                <a:spcPct val="85000"/>
              </a:lnSpc>
            </a:pPr>
            <a:r>
              <a:rPr lang="fi-FI" sz="1470">
                <a:solidFill>
                  <a:srgbClr val="58594A"/>
                </a:solidFill>
                <a:latin typeface="Calibri" panose="020F0502020204030204" pitchFamily="34" charset="0"/>
              </a:rPr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1190100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kaksi sisältökohdetta väliotsikoilla" userDrawn="1">
  <p:cSld name="Otsikko ja kaksi sisältökohdetta väli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E18BC3-C71F-1F40-8265-FB7F5E650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‹#›</a:t>
            </a:fld>
            <a:endParaRPr lang="fi-FI" dirty="0"/>
          </a:p>
        </p:txBody>
      </p:sp>
      <p:sp>
        <p:nvSpPr>
          <p:cNvPr id="5" name="Otsikon paikkamerkki 1">
            <a:extLst>
              <a:ext uri="{FF2B5EF4-FFF2-40B4-BE49-F238E27FC236}">
                <a16:creationId xmlns:a16="http://schemas.microsoft.com/office/drawing/2014/main" id="{0CCE5E25-4848-EB46-9136-ED0A10CF88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9540" y="530716"/>
            <a:ext cx="16031690" cy="13229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704"/>
            </a:lvl1pPr>
          </a:lstStyle>
          <a:p>
            <a:r>
              <a:rPr lang="fi-FI" dirty="0"/>
              <a:t>Lisää 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9EF23142-3D3C-F044-8150-57AC95574F3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39401" y="2116667"/>
            <a:ext cx="7634288" cy="61790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3528" b="0"/>
            </a:lvl1pPr>
            <a:lvl2pPr marL="672038" indent="0">
              <a:buNone/>
              <a:defRPr sz="2940" b="1"/>
            </a:lvl2pPr>
            <a:lvl3pPr marL="1344077" indent="0">
              <a:buNone/>
              <a:defRPr sz="2646" b="1"/>
            </a:lvl3pPr>
            <a:lvl4pPr marL="2016115" indent="0">
              <a:buNone/>
              <a:defRPr sz="2352" b="1"/>
            </a:lvl4pPr>
            <a:lvl5pPr marL="2688153" indent="0">
              <a:buNone/>
              <a:defRPr sz="2352" b="1"/>
            </a:lvl5pPr>
            <a:lvl6pPr marL="3360191" indent="0">
              <a:buNone/>
              <a:defRPr sz="2352" b="1"/>
            </a:lvl6pPr>
            <a:lvl7pPr marL="4032230" indent="0">
              <a:buNone/>
              <a:defRPr sz="2352" b="1"/>
            </a:lvl7pPr>
            <a:lvl8pPr marL="4704268" indent="0">
              <a:buNone/>
              <a:defRPr sz="2352" b="1"/>
            </a:lvl8pPr>
            <a:lvl9pPr marL="5376306" indent="0">
              <a:buNone/>
              <a:defRPr sz="2352" b="1"/>
            </a:lvl9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C8703391-D147-0448-B90A-931413949C9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9514172" y="2116668"/>
            <a:ext cx="7660310" cy="61790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3528" b="0"/>
            </a:lvl1pPr>
            <a:lvl2pPr marL="672038" indent="0">
              <a:buNone/>
              <a:defRPr sz="2940" b="1"/>
            </a:lvl2pPr>
            <a:lvl3pPr marL="1344077" indent="0">
              <a:buNone/>
              <a:defRPr sz="2646" b="1"/>
            </a:lvl3pPr>
            <a:lvl4pPr marL="2016115" indent="0">
              <a:buNone/>
              <a:defRPr sz="2352" b="1"/>
            </a:lvl4pPr>
            <a:lvl5pPr marL="2688153" indent="0">
              <a:buNone/>
              <a:defRPr sz="2352" b="1"/>
            </a:lvl5pPr>
            <a:lvl6pPr marL="3360191" indent="0">
              <a:buNone/>
              <a:defRPr sz="2352" b="1"/>
            </a:lvl6pPr>
            <a:lvl7pPr marL="4032230" indent="0">
              <a:buNone/>
              <a:defRPr sz="2352" b="1"/>
            </a:lvl7pPr>
            <a:lvl8pPr marL="4704268" indent="0">
              <a:buNone/>
              <a:defRPr sz="2352" b="1"/>
            </a:lvl8pPr>
            <a:lvl9pPr marL="5376306" indent="0">
              <a:buNone/>
              <a:defRPr sz="2352" b="1"/>
            </a:lvl9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1D6AA817-A14F-FF48-B5EF-D0E10D035D3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7097984" y="9614958"/>
            <a:ext cx="4114800" cy="412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fi-FI" sz="147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fi-FI"/>
              <a:t>18.5.2026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E1DD3D1-C9EC-4205-9824-EB76ADE4310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140620" y="2963333"/>
            <a:ext cx="7660310" cy="608541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Sisällön paikkamerkki 3">
            <a:extLst>
              <a:ext uri="{FF2B5EF4-FFF2-40B4-BE49-F238E27FC236}">
                <a16:creationId xmlns:a16="http://schemas.microsoft.com/office/drawing/2014/main" id="{1D00C477-2AB1-456B-B72B-6A1788680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509839" y="2963333"/>
            <a:ext cx="7660310" cy="608541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69195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7345450" cy="3696380"/>
          </a:xfrm>
          <a:prstGeom prst="round2DiagRect">
            <a:avLst>
              <a:gd name="adj1" fmla="val 4109"/>
              <a:gd name="adj2" fmla="val 3056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20173" y="5138961"/>
            <a:ext cx="7345451" cy="3650117"/>
          </a:xfrm>
          <a:prstGeom prst="round2DiagRect">
            <a:avLst>
              <a:gd name="adj1" fmla="val 3826"/>
              <a:gd name="adj2" fmla="val 391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BB3D80FC-3672-E39A-A421-9833230C309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611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oikea / kuva vas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5067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7405914" cy="3696380"/>
          </a:xfrm>
          <a:prstGeom prst="round2DiagRect">
            <a:avLst>
              <a:gd name="adj1" fmla="val 5287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58888" y="5170033"/>
            <a:ext cx="7405914" cy="3650117"/>
          </a:xfrm>
          <a:prstGeom prst="round2DiagRect">
            <a:avLst>
              <a:gd name="adj1" fmla="val 4782"/>
              <a:gd name="adj2" fmla="val 5128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389A2FB6-5A8A-CF1A-95C9-DAE3DCF1C5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145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3557677" cy="7596186"/>
          </a:xfrm>
          <a:prstGeom prst="round2DiagRect">
            <a:avLst>
              <a:gd name="adj1" fmla="val 4109"/>
              <a:gd name="adj2" fmla="val 3859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Kuvan paikkamerkki 32">
            <a:extLst>
              <a:ext uri="{FF2B5EF4-FFF2-40B4-BE49-F238E27FC236}">
                <a16:creationId xmlns:a16="http://schemas.microsoft.com/office/drawing/2014/main" id="{5AF3FF8F-8620-A9BF-5A33-61CCA32C86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507948" y="1223964"/>
            <a:ext cx="3557677" cy="7596186"/>
          </a:xfrm>
          <a:prstGeom prst="round2DiagRect">
            <a:avLst>
              <a:gd name="adj1" fmla="val 4109"/>
              <a:gd name="adj2" fmla="val 439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47301A0-DE15-FCD0-3F76-2F640149437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795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 vasen / kuva oike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0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000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4000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Kuvan paikkamerkki 32">
            <a:extLst>
              <a:ext uri="{FF2B5EF4-FFF2-40B4-BE49-F238E27FC236}">
                <a16:creationId xmlns:a16="http://schemas.microsoft.com/office/drawing/2014/main" id="{5AF3FF8F-8620-A9BF-5A33-61CCA32C86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46663" y="1223964"/>
            <a:ext cx="3557677" cy="7596186"/>
          </a:xfrm>
          <a:prstGeom prst="round2DiagRect">
            <a:avLst>
              <a:gd name="adj1" fmla="val 4109"/>
              <a:gd name="adj2" fmla="val 439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9BE3CF6C-E513-345F-2EAC-B492464A035F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3557677" cy="7596186"/>
          </a:xfrm>
          <a:prstGeom prst="round2DiagRect">
            <a:avLst>
              <a:gd name="adj1" fmla="val 4109"/>
              <a:gd name="adj2" fmla="val 3859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0" name="Kuva 9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106F3ECF-3244-34EA-B493-9385A3684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1" name="Tekstin paikkamerkki 13">
            <a:extLst>
              <a:ext uri="{FF2B5EF4-FFF2-40B4-BE49-F238E27FC236}">
                <a16:creationId xmlns:a16="http://schemas.microsoft.com/office/drawing/2014/main" id="{D8CC8E05-4782-3366-A316-38CD4591DEF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02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4474798" cy="3696380"/>
          </a:xfrm>
          <a:prstGeom prst="round2DiagRect">
            <a:avLst>
              <a:gd name="adj1" fmla="val 4109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5" name="Kuvan paikkamerkki 32">
            <a:extLst>
              <a:ext uri="{FF2B5EF4-FFF2-40B4-BE49-F238E27FC236}">
                <a16:creationId xmlns:a16="http://schemas.microsoft.com/office/drawing/2014/main" id="{0D0EF39B-AAAB-B99B-55CC-9868EB7C0B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412686" y="1223964"/>
            <a:ext cx="2652939" cy="3696380"/>
          </a:xfrm>
          <a:prstGeom prst="round2DiagRect">
            <a:avLst>
              <a:gd name="adj1" fmla="val 3944"/>
              <a:gd name="adj2" fmla="val 438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590826" y="5138961"/>
            <a:ext cx="4474798" cy="3650117"/>
          </a:xfrm>
          <a:prstGeom prst="round2DiagRect">
            <a:avLst>
              <a:gd name="adj1" fmla="val 1999"/>
              <a:gd name="adj2" fmla="val 234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Kuvan paikkamerkki 32">
            <a:extLst>
              <a:ext uri="{FF2B5EF4-FFF2-40B4-BE49-F238E27FC236}">
                <a16:creationId xmlns:a16="http://schemas.microsoft.com/office/drawing/2014/main" id="{291B15EC-75C0-83F5-16D3-D7AA1455257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720173" y="5138962"/>
            <a:ext cx="2652939" cy="3696380"/>
          </a:xfrm>
          <a:prstGeom prst="round2DiagRect">
            <a:avLst>
              <a:gd name="adj1" fmla="val 4375"/>
              <a:gd name="adj2" fmla="val 352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0C273148-FADF-97ED-2D2A-5FB181769AF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216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oikea / kuva vase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4474798" cy="3696380"/>
          </a:xfrm>
          <a:prstGeom prst="round2DiagRect">
            <a:avLst>
              <a:gd name="adj1" fmla="val 4109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5" name="Kuvan paikkamerkki 32">
            <a:extLst>
              <a:ext uri="{FF2B5EF4-FFF2-40B4-BE49-F238E27FC236}">
                <a16:creationId xmlns:a16="http://schemas.microsoft.com/office/drawing/2014/main" id="{0D0EF39B-AAAB-B99B-55CC-9868EB7C0B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933021" y="1223963"/>
            <a:ext cx="2652939" cy="3696380"/>
          </a:xfrm>
          <a:prstGeom prst="round2DiagRect">
            <a:avLst>
              <a:gd name="adj1" fmla="val 3944"/>
              <a:gd name="adj2" fmla="val 438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90004" y="5170033"/>
            <a:ext cx="4474798" cy="3650117"/>
          </a:xfrm>
          <a:prstGeom prst="round2DiagRect">
            <a:avLst>
              <a:gd name="adj1" fmla="val 1999"/>
              <a:gd name="adj2" fmla="val 234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8" name="Kuvan paikkamerkki 32">
            <a:extLst>
              <a:ext uri="{FF2B5EF4-FFF2-40B4-BE49-F238E27FC236}">
                <a16:creationId xmlns:a16="http://schemas.microsoft.com/office/drawing/2014/main" id="{291B15EC-75C0-83F5-16D3-D7AA1455257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58888" y="5123770"/>
            <a:ext cx="2652939" cy="3696380"/>
          </a:xfrm>
          <a:prstGeom prst="round2DiagRect">
            <a:avLst>
              <a:gd name="adj1" fmla="val 4375"/>
              <a:gd name="adj2" fmla="val 352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FA3E18E-4E97-B777-C84A-0B8C372783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791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bin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Ryhmä 17">
            <a:extLst>
              <a:ext uri="{FF2B5EF4-FFF2-40B4-BE49-F238E27FC236}">
                <a16:creationId xmlns:a16="http://schemas.microsoft.com/office/drawing/2014/main" id="{2CF958B5-6642-35D8-D4A8-C0D6A20AFE1F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3" y="0"/>
            <a:ext cx="18287998" cy="10080625"/>
            <a:chOff x="2" y="0"/>
            <a:chExt cx="12191998" cy="6858000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B9FBC65E-3B50-B92B-3697-8517E5C8EEAC}"/>
                </a:ext>
              </a:extLst>
            </p:cNvPr>
            <p:cNvSpPr>
              <a:spLocks/>
            </p:cNvSpPr>
            <p:nvPr userDrawn="1"/>
          </p:nvSpPr>
          <p:spPr>
            <a:xfrm>
              <a:off x="2" y="0"/>
              <a:ext cx="40644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3939" dirty="0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D0D81977-16C5-0925-340F-84BC24F00828}"/>
                </a:ext>
              </a:extLst>
            </p:cNvPr>
            <p:cNvSpPr>
              <a:spLocks/>
            </p:cNvSpPr>
            <p:nvPr userDrawn="1"/>
          </p:nvSpPr>
          <p:spPr>
            <a:xfrm>
              <a:off x="4064402" y="0"/>
              <a:ext cx="8127598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3939" dirty="0"/>
            </a:p>
          </p:txBody>
        </p:sp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53012155-F24D-3A25-DFA9-8EDF0B85DA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300039" y="296863"/>
              <a:ext cx="11604094" cy="6264275"/>
            </a:xfrm>
            <a:prstGeom prst="roundRect">
              <a:avLst>
                <a:gd name="adj" fmla="val 8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3939" dirty="0"/>
                <a:t>  </a:t>
              </a:r>
              <a:endParaRPr lang="fi-FI"/>
            </a:p>
          </p:txBody>
        </p:sp>
      </p:grpSp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47765CE-BFE0-40DA-93DA-4011DB0D1354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257299" y="1223962"/>
            <a:ext cx="15808325" cy="1836737"/>
          </a:xfrm>
          <a:prstGeom prst="rect">
            <a:avLst/>
          </a:prstGeom>
        </p:spPr>
        <p:txBody>
          <a:bodyPr vert="horz" lIns="180000" tIns="180000" rIns="180000" bIns="180000" rtlCol="0" anchor="b" anchorCtr="0">
            <a:noAutofit/>
          </a:bodyPr>
          <a:lstStyle/>
          <a:p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2AC8636-28B0-B91A-DE6A-50A123446968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257299" y="3071828"/>
            <a:ext cx="15808325" cy="5748322"/>
          </a:xfrm>
          <a:prstGeom prst="rect">
            <a:avLst/>
          </a:prstGeom>
        </p:spPr>
        <p:txBody>
          <a:bodyPr vert="horz" lIns="180000" tIns="180000" rIns="180000" bIns="18000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47667B-051B-434D-0953-CCF2213EC21F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6840200" y="9644064"/>
            <a:ext cx="997742" cy="4365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 b="0">
                <a:solidFill>
                  <a:schemeClr val="bg1"/>
                </a:solidFill>
                <a:latin typeface="+mn-lt"/>
                <a:cs typeface="Space Grotesk" pitchFamily="2" charset="0"/>
              </a:defRPr>
            </a:lvl1pPr>
          </a:lstStyle>
          <a:p>
            <a:r>
              <a:rPr lang="fi-FI"/>
              <a:t>18.5.2026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F522E98-5D97-CCC8-87DF-CA4E6DB281F1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6179800" y="9644063"/>
            <a:ext cx="493867" cy="43656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 b="0">
                <a:solidFill>
                  <a:schemeClr val="bg1"/>
                </a:solidFill>
                <a:latin typeface="+mn-lt"/>
                <a:cs typeface="Space Grotesk" pitchFamily="2" charset="0"/>
              </a:defRPr>
            </a:lvl1pPr>
          </a:lstStyle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4C2B2BE5-D52F-224B-921C-FF050C8E4B50}"/>
              </a:ext>
            </a:extLst>
          </p:cNvPr>
          <p:cNvSpPr txBox="1"/>
          <p:nvPr userDrawn="1"/>
        </p:nvSpPr>
        <p:spPr>
          <a:xfrm>
            <a:off x="450059" y="9706713"/>
            <a:ext cx="5646545" cy="31126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13440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>
                <a:solidFill>
                  <a:srgbClr val="FFFFFF"/>
                </a:solidFill>
                <a:latin typeface="+mn-lt"/>
              </a:rPr>
              <a:t>© </a:t>
            </a:r>
            <a:r>
              <a:rPr lang="fi-FI" sz="1200" dirty="0" err="1">
                <a:solidFill>
                  <a:srgbClr val="FFFFFF"/>
                </a:solidFill>
                <a:latin typeface="+mn-lt"/>
              </a:rPr>
              <a:t>Metsäteollisuus</a:t>
            </a:r>
            <a:r>
              <a:rPr lang="fi-FI" sz="1200" dirty="0">
                <a:solidFill>
                  <a:srgbClr val="FFFFFF"/>
                </a:solidFill>
                <a:latin typeface="+mn-lt"/>
              </a:rPr>
              <a:t> </a:t>
            </a:r>
            <a:r>
              <a:rPr lang="fi-FI" sz="1200" dirty="0" err="1">
                <a:solidFill>
                  <a:srgbClr val="FFFFFF"/>
                </a:solidFill>
                <a:latin typeface="+mn-lt"/>
              </a:rPr>
              <a:t>ry</a:t>
            </a:r>
            <a:endParaRPr lang="fi-FI" sz="12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Kuva 8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1292165-2A51-8976-54B0-3BED0415D362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79" y="8820150"/>
            <a:ext cx="2288983" cy="3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7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9" r:id="rId2"/>
    <p:sldLayoutId id="2147483683" r:id="rId3"/>
    <p:sldLayoutId id="2147483675" r:id="rId4"/>
    <p:sldLayoutId id="2147483668" r:id="rId5"/>
    <p:sldLayoutId id="2147483664" r:id="rId6"/>
    <p:sldLayoutId id="2147483654" r:id="rId7"/>
    <p:sldLayoutId id="2147483682" r:id="rId8"/>
    <p:sldLayoutId id="2147483676" r:id="rId9"/>
    <p:sldLayoutId id="2147483672" r:id="rId10"/>
    <p:sldLayoutId id="2147483665" r:id="rId11"/>
    <p:sldLayoutId id="2147483655" r:id="rId12"/>
    <p:sldLayoutId id="2147483649" r:id="rId13"/>
    <p:sldLayoutId id="2147483677" r:id="rId14"/>
    <p:sldLayoutId id="2147483669" r:id="rId15"/>
    <p:sldLayoutId id="2147483660" r:id="rId16"/>
    <p:sldLayoutId id="2147483656" r:id="rId17"/>
    <p:sldLayoutId id="2147483650" r:id="rId18"/>
    <p:sldLayoutId id="2147483673" r:id="rId19"/>
    <p:sldLayoutId id="2147483661" r:id="rId20"/>
    <p:sldLayoutId id="2147483652" r:id="rId21"/>
    <p:sldLayoutId id="2147483678" r:id="rId22"/>
    <p:sldLayoutId id="2147483670" r:id="rId23"/>
    <p:sldLayoutId id="2147483666" r:id="rId24"/>
    <p:sldLayoutId id="2147483657" r:id="rId25"/>
    <p:sldLayoutId id="2147483651" r:id="rId26"/>
    <p:sldLayoutId id="2147483679" r:id="rId27"/>
    <p:sldLayoutId id="2147483671" r:id="rId28"/>
    <p:sldLayoutId id="2147483662" r:id="rId29"/>
    <p:sldLayoutId id="2147483680" r:id="rId30"/>
    <p:sldLayoutId id="2147483674" r:id="rId31"/>
    <p:sldLayoutId id="2147483667" r:id="rId32"/>
    <p:sldLayoutId id="2147483658" r:id="rId33"/>
    <p:sldLayoutId id="2147483653" r:id="rId34"/>
    <p:sldLayoutId id="2147483681" r:id="rId35"/>
    <p:sldLayoutId id="2147483684" r:id="rId36"/>
    <p:sldLayoutId id="2147483685" r:id="rId37"/>
  </p:sldLayoutIdLst>
  <p:hf hdr="0" ftr="0"/>
  <p:txStyles>
    <p:titleStyle>
      <a:lvl1pPr algn="l" defTabSz="1344077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66700" indent="-266700" algn="l" defTabSz="1344077" rtl="0" eaLnBrk="1" latinLnBrk="0" hangingPunct="1">
        <a:lnSpc>
          <a:spcPct val="90000"/>
        </a:lnSpc>
        <a:spcBef>
          <a:spcPts val="1470"/>
        </a:spcBef>
        <a:buClr>
          <a:schemeClr val="tx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1pPr>
      <a:lvl2pPr marL="812800" indent="-319088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2pPr>
      <a:lvl3pPr marL="1257300" indent="-268288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3pPr>
      <a:lvl4pPr marL="1879600" indent="-231775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4pPr>
      <a:lvl5pPr marL="2425700" indent="-182563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tabLst>
          <a:tab pos="2336800" algn="l"/>
        </a:tabLst>
        <a:defRPr sz="18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5pPr>
      <a:lvl6pPr marL="3696211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368249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5040287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712325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72038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344077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2016115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4pPr>
      <a:lvl5pPr marL="2688153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5pPr>
      <a:lvl6pPr marL="3360191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032230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4704268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376306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orient="horz" pos="771" userDrawn="1">
          <p15:clr>
            <a:srgbClr val="F26B43"/>
          </p15:clr>
        </p15:guide>
        <p15:guide id="7" orient="horz" pos="5556" userDrawn="1">
          <p15:clr>
            <a:srgbClr val="F26B43"/>
          </p15:clr>
        </p15:guide>
        <p15:guide id="8" pos="10750" userDrawn="1">
          <p15:clr>
            <a:srgbClr val="F26B43"/>
          </p15:clr>
        </p15:guide>
        <p15:guide id="9" pos="793" userDrawn="1">
          <p15:clr>
            <a:srgbClr val="F26B43"/>
          </p15:clr>
        </p15:guide>
        <p15:guide id="10" pos="5760" userDrawn="1">
          <p15:clr>
            <a:srgbClr val="F26B43"/>
          </p15:clr>
        </p15:guide>
        <p15:guide id="11" orient="horz" pos="31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6A6394CC-FABE-4D15-AD54-6722F2C134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1</a:t>
            </a:fld>
            <a:endParaRPr lang="fi-FI" dirty="0"/>
          </a:p>
        </p:txBody>
      </p:sp>
      <p:sp>
        <p:nvSpPr>
          <p:cNvPr id="6" name="Otsikko 2">
            <a:extLst>
              <a:ext uri="{FF2B5EF4-FFF2-40B4-BE49-F238E27FC236}">
                <a16:creationId xmlns:a16="http://schemas.microsoft.com/office/drawing/2014/main" id="{6509AC1E-90C4-4BBF-CB58-7EBFCB4DD7B1}"/>
              </a:ext>
            </a:extLst>
          </p:cNvPr>
          <p:cNvSpPr txBox="1">
            <a:spLocks/>
          </p:cNvSpPr>
          <p:nvPr/>
        </p:nvSpPr>
        <p:spPr>
          <a:xfrm>
            <a:off x="1288377" y="834887"/>
            <a:ext cx="15710066" cy="123031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3440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fi-FI" dirty="0">
                <a:solidFill>
                  <a:schemeClr val="accent6"/>
                </a:solidFill>
              </a:rPr>
              <a:t>Valtaosa puusta hankitaan yksityismetsistä</a:t>
            </a:r>
            <a:endParaRPr lang="fi-FI" sz="6000" dirty="0">
              <a:solidFill>
                <a:schemeClr val="accent6"/>
              </a:solidFill>
            </a:endParaRPr>
          </a:p>
        </p:txBody>
      </p:sp>
      <p:sp>
        <p:nvSpPr>
          <p:cNvPr id="9" name="Päivämäärän paikkamerkki 1">
            <a:extLst>
              <a:ext uri="{FF2B5EF4-FFF2-40B4-BE49-F238E27FC236}">
                <a16:creationId xmlns:a16="http://schemas.microsoft.com/office/drawing/2014/main" id="{FAA3B04F-F134-E5C5-8940-8EB060A65752}"/>
              </a:ext>
            </a:extLst>
          </p:cNvPr>
          <p:cNvSpPr txBox="1">
            <a:spLocks/>
          </p:cNvSpPr>
          <p:nvPr/>
        </p:nvSpPr>
        <p:spPr>
          <a:xfrm>
            <a:off x="16840200" y="9644064"/>
            <a:ext cx="997742" cy="43656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i-FI"/>
            </a:defPPr>
            <a:lvl1pPr marL="0" algn="r" defTabSz="1361633" rtl="0" eaLnBrk="1" latinLnBrk="0" hangingPunct="1">
              <a:defRPr sz="1400" b="0" kern="1200">
                <a:solidFill>
                  <a:schemeClr val="bg1"/>
                </a:solidFill>
                <a:latin typeface="+mn-lt"/>
                <a:ea typeface="+mn-ea"/>
                <a:cs typeface="Space Grotesk" pitchFamily="2" charset="0"/>
              </a:defRPr>
            </a:lvl1pPr>
            <a:lvl2pPr marL="680817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1633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42450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23266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04083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84899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65716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6532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18.5.2026</a:t>
            </a:r>
          </a:p>
        </p:txBody>
      </p:sp>
      <p:sp>
        <p:nvSpPr>
          <p:cNvPr id="11" name="Tekstin paikkamerkki 5">
            <a:extLst>
              <a:ext uri="{FF2B5EF4-FFF2-40B4-BE49-F238E27FC236}">
                <a16:creationId xmlns:a16="http://schemas.microsoft.com/office/drawing/2014/main" id="{CB25FE3D-3430-3B5D-11BD-807A6B0D56A0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Luke</a:t>
            </a:r>
          </a:p>
        </p:txBody>
      </p:sp>
      <p:graphicFrame>
        <p:nvGraphicFramePr>
          <p:cNvPr id="4" name="Kaavio 3">
            <a:extLst>
              <a:ext uri="{FF2B5EF4-FFF2-40B4-BE49-F238E27FC236}">
                <a16:creationId xmlns:a16="http://schemas.microsoft.com/office/drawing/2014/main" id="{E50CC6CF-E53F-C531-0DF5-66B1301724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9814132"/>
              </p:ext>
            </p:extLst>
          </p:nvPr>
        </p:nvGraphicFramePr>
        <p:xfrm>
          <a:off x="1227284" y="1961321"/>
          <a:ext cx="15832252" cy="7089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3534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CBDDC7D0-643D-4D70-94B7-3AE9BD5A72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2</a:t>
            </a:fld>
            <a:endParaRPr lang="fi-FI" dirty="0"/>
          </a:p>
        </p:txBody>
      </p:sp>
      <p:sp>
        <p:nvSpPr>
          <p:cNvPr id="5" name="Tekstin paikkamerkki 5">
            <a:extLst>
              <a:ext uri="{FF2B5EF4-FFF2-40B4-BE49-F238E27FC236}">
                <a16:creationId xmlns:a16="http://schemas.microsoft.com/office/drawing/2014/main" id="{EA6FCE30-2743-9A51-03F9-1482257F086B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Luke</a:t>
            </a:r>
          </a:p>
        </p:txBody>
      </p:sp>
      <p:sp>
        <p:nvSpPr>
          <p:cNvPr id="6" name="Otsikko 2">
            <a:extLst>
              <a:ext uri="{FF2B5EF4-FFF2-40B4-BE49-F238E27FC236}">
                <a16:creationId xmlns:a16="http://schemas.microsoft.com/office/drawing/2014/main" id="{C015BF0D-662F-EC30-9F3B-717E3B95CDB0}"/>
              </a:ext>
            </a:extLst>
          </p:cNvPr>
          <p:cNvSpPr txBox="1">
            <a:spLocks/>
          </p:cNvSpPr>
          <p:nvPr/>
        </p:nvSpPr>
        <p:spPr>
          <a:xfrm>
            <a:off x="1139826" y="742285"/>
            <a:ext cx="16032162" cy="132291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3440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sz="5000" dirty="0">
                <a:solidFill>
                  <a:schemeClr val="accent6"/>
                </a:solidFill>
              </a:rPr>
              <a:t>Teollisuuden kotimaisen ja tuontiraakapuun käyttö</a:t>
            </a:r>
            <a:endParaRPr lang="en-US" sz="5000" dirty="0">
              <a:solidFill>
                <a:schemeClr val="accent6"/>
              </a:solidFill>
            </a:endParaRPr>
          </a:p>
          <a:p>
            <a:r>
              <a:rPr lang="fi-FI" sz="3600" dirty="0">
                <a:solidFill>
                  <a:schemeClr val="accent6"/>
                </a:solidFill>
              </a:rPr>
              <a:t>Vuonna 2025 yhteensä 66,1 milj. m³</a:t>
            </a:r>
          </a:p>
        </p:txBody>
      </p:sp>
      <p:sp>
        <p:nvSpPr>
          <p:cNvPr id="7" name="Päivämäärän paikkamerkki 1">
            <a:extLst>
              <a:ext uri="{FF2B5EF4-FFF2-40B4-BE49-F238E27FC236}">
                <a16:creationId xmlns:a16="http://schemas.microsoft.com/office/drawing/2014/main" id="{589481D0-4804-8FB3-B073-04B4C70ED792}"/>
              </a:ext>
            </a:extLst>
          </p:cNvPr>
          <p:cNvSpPr txBox="1">
            <a:spLocks/>
          </p:cNvSpPr>
          <p:nvPr/>
        </p:nvSpPr>
        <p:spPr>
          <a:xfrm>
            <a:off x="16840200" y="9644064"/>
            <a:ext cx="997742" cy="43656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i-FI"/>
            </a:defPPr>
            <a:lvl1pPr marL="0" algn="r" defTabSz="1361633" rtl="0" eaLnBrk="1" latinLnBrk="0" hangingPunct="1">
              <a:defRPr sz="1400" b="0" kern="1200">
                <a:solidFill>
                  <a:schemeClr val="bg1"/>
                </a:solidFill>
                <a:latin typeface="+mn-lt"/>
                <a:ea typeface="+mn-ea"/>
                <a:cs typeface="Space Grotesk" pitchFamily="2" charset="0"/>
              </a:defRPr>
            </a:lvl1pPr>
            <a:lvl2pPr marL="680817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1633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42450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23266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04083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84899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65716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6532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18.5.2026</a:t>
            </a:r>
          </a:p>
        </p:txBody>
      </p:sp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288835A8-2BC8-C3C4-B1E6-367FCA4840D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27549821"/>
              </p:ext>
            </p:extLst>
          </p:nvPr>
        </p:nvGraphicFramePr>
        <p:xfrm>
          <a:off x="1139825" y="2116140"/>
          <a:ext cx="16032163" cy="6471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5258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DA8A5787-5DEF-4C2A-B0C7-0EFB7D4F6F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3</a:t>
            </a:fld>
            <a:endParaRPr lang="fi-FI" dirty="0"/>
          </a:p>
        </p:txBody>
      </p:sp>
      <p:sp>
        <p:nvSpPr>
          <p:cNvPr id="5" name="Tekstin paikkamerkki 5">
            <a:extLst>
              <a:ext uri="{FF2B5EF4-FFF2-40B4-BE49-F238E27FC236}">
                <a16:creationId xmlns:a16="http://schemas.microsoft.com/office/drawing/2014/main" id="{772F5380-23E1-5C55-5166-4915027C420F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Luke</a:t>
            </a:r>
          </a:p>
        </p:txBody>
      </p:sp>
      <p:sp>
        <p:nvSpPr>
          <p:cNvPr id="6" name="Päivämäärän paikkamerkki 1">
            <a:extLst>
              <a:ext uri="{FF2B5EF4-FFF2-40B4-BE49-F238E27FC236}">
                <a16:creationId xmlns:a16="http://schemas.microsoft.com/office/drawing/2014/main" id="{FA350EAA-6C57-5C9E-6097-F3740D458FAE}"/>
              </a:ext>
            </a:extLst>
          </p:cNvPr>
          <p:cNvSpPr txBox="1">
            <a:spLocks/>
          </p:cNvSpPr>
          <p:nvPr/>
        </p:nvSpPr>
        <p:spPr>
          <a:xfrm>
            <a:off x="16840200" y="9644064"/>
            <a:ext cx="997742" cy="43656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i-FI"/>
            </a:defPPr>
            <a:lvl1pPr marL="0" algn="r" defTabSz="1361633" rtl="0" eaLnBrk="1" latinLnBrk="0" hangingPunct="1">
              <a:defRPr sz="1400" b="0" kern="1200">
                <a:solidFill>
                  <a:schemeClr val="bg1"/>
                </a:solidFill>
                <a:latin typeface="+mn-lt"/>
                <a:ea typeface="+mn-ea"/>
                <a:cs typeface="Space Grotesk" pitchFamily="2" charset="0"/>
              </a:defRPr>
            </a:lvl1pPr>
            <a:lvl2pPr marL="680817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1633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42450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23266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04083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84899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65716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6532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18.5.2026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07E9772C-9B34-D822-3834-1FA82E4D6FD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80658009"/>
              </p:ext>
            </p:extLst>
          </p:nvPr>
        </p:nvGraphicFramePr>
        <p:xfrm>
          <a:off x="1139825" y="2065202"/>
          <a:ext cx="16034992" cy="6535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Otsikko 2">
            <a:extLst>
              <a:ext uri="{FF2B5EF4-FFF2-40B4-BE49-F238E27FC236}">
                <a16:creationId xmlns:a16="http://schemas.microsoft.com/office/drawing/2014/main" id="{05B5310E-2EDC-4417-65B2-CF18B55224A1}"/>
              </a:ext>
            </a:extLst>
          </p:cNvPr>
          <p:cNvSpPr txBox="1">
            <a:spLocks/>
          </p:cNvSpPr>
          <p:nvPr/>
        </p:nvSpPr>
        <p:spPr>
          <a:xfrm>
            <a:off x="1288377" y="834887"/>
            <a:ext cx="15710066" cy="123031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3440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fi-FI" dirty="0">
                <a:solidFill>
                  <a:schemeClr val="accent6"/>
                </a:solidFill>
              </a:rPr>
              <a:t>Kotimaisen puun käyttö teollisuudessa</a:t>
            </a:r>
            <a:endParaRPr lang="fi-FI" sz="6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827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61E3A9C2-638B-4EA5-874C-882E2C608C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4</a:t>
            </a:fld>
            <a:endParaRPr lang="fi-FI" dirty="0"/>
          </a:p>
        </p:txBody>
      </p:sp>
      <p:sp>
        <p:nvSpPr>
          <p:cNvPr id="5" name="Tekstin paikkamerkki 5">
            <a:extLst>
              <a:ext uri="{FF2B5EF4-FFF2-40B4-BE49-F238E27FC236}">
                <a16:creationId xmlns:a16="http://schemas.microsoft.com/office/drawing/2014/main" id="{366B5DEA-0282-4A74-EF6E-553CDA9C6D16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Tulli, Luke</a:t>
            </a:r>
          </a:p>
        </p:txBody>
      </p:sp>
      <p:sp>
        <p:nvSpPr>
          <p:cNvPr id="11" name="Otsikko 2">
            <a:extLst>
              <a:ext uri="{FF2B5EF4-FFF2-40B4-BE49-F238E27FC236}">
                <a16:creationId xmlns:a16="http://schemas.microsoft.com/office/drawing/2014/main" id="{15359153-A944-62D6-8DA9-2E6C51F38BC5}"/>
              </a:ext>
            </a:extLst>
          </p:cNvPr>
          <p:cNvSpPr txBox="1">
            <a:spLocks/>
          </p:cNvSpPr>
          <p:nvPr/>
        </p:nvSpPr>
        <p:spPr>
          <a:xfrm>
            <a:off x="1139825" y="742285"/>
            <a:ext cx="15700375" cy="132291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3440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fi-FI" dirty="0">
                <a:solidFill>
                  <a:schemeClr val="accent6"/>
                </a:solidFill>
              </a:rPr>
              <a:t>Puuraaka-aineen tuonti ja vienti</a:t>
            </a:r>
          </a:p>
        </p:txBody>
      </p:sp>
      <p:sp>
        <p:nvSpPr>
          <p:cNvPr id="6" name="Päivämäärän paikkamerkki 1">
            <a:extLst>
              <a:ext uri="{FF2B5EF4-FFF2-40B4-BE49-F238E27FC236}">
                <a16:creationId xmlns:a16="http://schemas.microsoft.com/office/drawing/2014/main" id="{7F2249AD-F854-E5B5-09AD-0A3965D76A27}"/>
              </a:ext>
            </a:extLst>
          </p:cNvPr>
          <p:cNvSpPr txBox="1">
            <a:spLocks/>
          </p:cNvSpPr>
          <p:nvPr/>
        </p:nvSpPr>
        <p:spPr>
          <a:xfrm>
            <a:off x="16840200" y="9644064"/>
            <a:ext cx="997742" cy="43656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i-FI"/>
            </a:defPPr>
            <a:lvl1pPr marL="0" algn="r" defTabSz="1361633" rtl="0" eaLnBrk="1" latinLnBrk="0" hangingPunct="1">
              <a:defRPr sz="1400" b="0" kern="1200">
                <a:solidFill>
                  <a:schemeClr val="bg1"/>
                </a:solidFill>
                <a:latin typeface="+mn-lt"/>
                <a:ea typeface="+mn-ea"/>
                <a:cs typeface="Space Grotesk" pitchFamily="2" charset="0"/>
              </a:defRPr>
            </a:lvl1pPr>
            <a:lvl2pPr marL="680817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1633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42450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23266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04083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84899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65716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6532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18.5.2026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82CA20C9-F61B-DFDE-33FA-9A6E8308947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49838844"/>
              </p:ext>
            </p:extLst>
          </p:nvPr>
        </p:nvGraphicFramePr>
        <p:xfrm>
          <a:off x="1139825" y="2065202"/>
          <a:ext cx="16032163" cy="6588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476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E92F-76FB-B791-491B-B71E72F6C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5E8B7720-86B5-48AD-E056-C45D0BA04D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5</a:t>
            </a:fld>
            <a:endParaRPr lang="fi-FI" dirty="0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3B60418E-7F86-101E-7597-E120B8470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9222" y="1964130"/>
            <a:ext cx="7946970" cy="617908"/>
          </a:xfrm>
        </p:spPr>
        <p:txBody>
          <a:bodyPr/>
          <a:lstStyle/>
          <a:p>
            <a:pPr algn="ctr"/>
            <a:r>
              <a:rPr lang="fi-FI" sz="3600" b="1" dirty="0">
                <a:solidFill>
                  <a:schemeClr val="accent6"/>
                </a:solidFill>
              </a:rPr>
              <a:t>Maittain</a:t>
            </a:r>
            <a:endParaRPr lang="fi-FI" sz="3200" b="1" dirty="0">
              <a:solidFill>
                <a:schemeClr val="accent6"/>
              </a:solidFill>
            </a:endParaRP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F8BB597F-D94C-2171-708C-A784F9F334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99046" y="1964130"/>
            <a:ext cx="7818552" cy="617909"/>
          </a:xfrm>
        </p:spPr>
        <p:txBody>
          <a:bodyPr/>
          <a:lstStyle/>
          <a:p>
            <a:pPr algn="ctr"/>
            <a:r>
              <a:rPr lang="fi-FI" sz="3600" b="1" dirty="0">
                <a:solidFill>
                  <a:schemeClr val="accent6"/>
                </a:solidFill>
              </a:rPr>
              <a:t>Tuoteryhmittäin</a:t>
            </a:r>
          </a:p>
        </p:txBody>
      </p:sp>
      <p:sp>
        <p:nvSpPr>
          <p:cNvPr id="5" name="Tekstin paikkamerkki 5">
            <a:extLst>
              <a:ext uri="{FF2B5EF4-FFF2-40B4-BE49-F238E27FC236}">
                <a16:creationId xmlns:a16="http://schemas.microsoft.com/office/drawing/2014/main" id="{4545F060-BFED-A37C-5EAF-4D2F367167B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Tulli</a:t>
            </a:r>
          </a:p>
        </p:txBody>
      </p:sp>
      <p:sp>
        <p:nvSpPr>
          <p:cNvPr id="10" name="Otsikko 2">
            <a:extLst>
              <a:ext uri="{FF2B5EF4-FFF2-40B4-BE49-F238E27FC236}">
                <a16:creationId xmlns:a16="http://schemas.microsoft.com/office/drawing/2014/main" id="{602FCDF8-E134-9456-5CBE-075BCB1F8E57}"/>
              </a:ext>
            </a:extLst>
          </p:cNvPr>
          <p:cNvSpPr txBox="1">
            <a:spLocks/>
          </p:cNvSpPr>
          <p:nvPr/>
        </p:nvSpPr>
        <p:spPr>
          <a:xfrm>
            <a:off x="1288377" y="742285"/>
            <a:ext cx="15710066" cy="132291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3440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fi-FI" dirty="0">
                <a:solidFill>
                  <a:schemeClr val="accent6"/>
                </a:solidFill>
              </a:rPr>
              <a:t>Vuonna 2025 raakapuuta tuotiin 4,5 milj. m³</a:t>
            </a:r>
          </a:p>
        </p:txBody>
      </p:sp>
      <p:sp>
        <p:nvSpPr>
          <p:cNvPr id="7" name="Päivämäärän paikkamerkki 1">
            <a:extLst>
              <a:ext uri="{FF2B5EF4-FFF2-40B4-BE49-F238E27FC236}">
                <a16:creationId xmlns:a16="http://schemas.microsoft.com/office/drawing/2014/main" id="{7A1B3A45-F8AB-DCE0-FC67-7110A6897713}"/>
              </a:ext>
            </a:extLst>
          </p:cNvPr>
          <p:cNvSpPr txBox="1">
            <a:spLocks/>
          </p:cNvSpPr>
          <p:nvPr/>
        </p:nvSpPr>
        <p:spPr>
          <a:xfrm>
            <a:off x="16840200" y="9644064"/>
            <a:ext cx="997742" cy="43656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i-FI"/>
            </a:defPPr>
            <a:lvl1pPr marL="0" algn="r" defTabSz="1361633" rtl="0" eaLnBrk="1" latinLnBrk="0" hangingPunct="1">
              <a:defRPr sz="1400" b="0" kern="1200">
                <a:solidFill>
                  <a:schemeClr val="bg1"/>
                </a:solidFill>
                <a:latin typeface="+mn-lt"/>
                <a:ea typeface="+mn-ea"/>
                <a:cs typeface="Space Grotesk" pitchFamily="2" charset="0"/>
              </a:defRPr>
            </a:lvl1pPr>
            <a:lvl2pPr marL="680817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1633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42450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23266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04083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084899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65716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6532" algn="l" defTabSz="1361633" rtl="0" eaLnBrk="1" latinLnBrk="0" hangingPunct="1">
              <a:defRPr sz="2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18.5.2026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E92FC23-7BD8-649A-0894-91C3427A9948}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3402449260"/>
              </p:ext>
            </p:extLst>
          </p:nvPr>
        </p:nvGraphicFramePr>
        <p:xfrm>
          <a:off x="1296459" y="2438400"/>
          <a:ext cx="7847541" cy="6387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FC542ACF-70FD-A99F-CF3B-0C7598A8CB1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18261963"/>
              </p:ext>
            </p:extLst>
          </p:nvPr>
        </p:nvGraphicFramePr>
        <p:xfrm>
          <a:off x="9144000" y="2438401"/>
          <a:ext cx="7854442" cy="6387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852798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AMELEONADDRESS" val="{&quot;displayName&quot;:null,&quot;businessId&quot;:&quot;&quot;,&quot;language&quot;:&quot;fi-FI&quot;,&quot;unit&quot;:&quot;Yleinen&quot;,&quot;postalAddress&quot;:&quot;&quot;,&quot;postalCode&quot;:&quot;&quot;,&quot;postOffice&quot;:&quot;&quot;,&quot;streetAddress&quot;:&quot;Snellmaninkatu 13&quot;,&quot;streetPostOffice&quot;:&quot;00170 Helsinki&quot;,&quot;tel&quot;:&quot;09 132 61&quot;,&quot;fax&quot;:&quot;&quot;,&quot;email&quot;:&quot;etunimi.sukunimi@forestindustries.fi&quot;,&quot;www&quot;:&quot;www.metsateollisuus.fi&quot;,&quot;companyInfo&quot;:&quot;&quot;,&quot;addressLayout&quot;:&quot;9118ba33-9118-9118-9118-9118ba331b56&quot;,&quot;companyName&quot;:&quot;Metsäteollisuus ry&quot;,&quot;domicile&quot;:&quot;Helsinki&quot;,&quot;customFields&quot;:null}"/>
  <p:tag name="KAMELEONDOCUMENT" val="{&quot;content&quot;:&quot;b105ff8f-dd61-45dd-8537-30dd613703f5&quot;,&quot;module&quot;:&quot;ef23504f-7fcd-4484-b491-9ebeb84fe42b&quot;,&quot;language&quot;:&quot;fi-FI&quot;,&quot;author&quot;:&quot;1d56afa2-0c2d-42f5-be82-f734c510cec9&quot;,&quot;properties&quot;:{&quot;AuthorName&quot;:&quot;Liimatainen Elias&quot;,&quot;AuthorTitle&quot;:&quot;&quot;,&quot;AuthorEmail&quot;:&quot;elias.liimatainen@forestindustries.fi&quot;,&quot;AuthorPhone&quot;:&quot;0407506090&quot;,&quot;CompanyList&quot;:&quot;Metsäteollisuus ry&quot;,&quot;SiteList&quot;:&quot;Yleinen&quot;,&quot;AuthorMobile&quot;:&quot;+358407506090&quot;,&quot;AuthorDepartment&quot;:&quot;Taloustiimi&quot;,&quot;ddate&quot;:&quot;20.10.2025&quot;,&quot;dtitle&quot;:null,&quot;dsubtitle&quot;:null},&quot;raw&quot;:{&quot;ddate&quot;:&quot;2025-10-20&quot;}}"/>
</p:tagLst>
</file>

<file path=ppt/theme/theme1.xml><?xml version="1.0" encoding="utf-8"?>
<a:theme xmlns:a="http://schemas.openxmlformats.org/drawingml/2006/main" name="Office-teema">
  <a:themeElements>
    <a:clrScheme name="Mukautettu 1">
      <a:dk1>
        <a:srgbClr val="595949"/>
      </a:dk1>
      <a:lt1>
        <a:srgbClr val="FFFFFF"/>
      </a:lt1>
      <a:dk2>
        <a:srgbClr val="84BC26"/>
      </a:dk2>
      <a:lt2>
        <a:srgbClr val="EDEDED"/>
      </a:lt2>
      <a:accent1>
        <a:srgbClr val="84BC26"/>
      </a:accent1>
      <a:accent2>
        <a:srgbClr val="595949"/>
      </a:accent2>
      <a:accent3>
        <a:srgbClr val="EF7C00"/>
      </a:accent3>
      <a:accent4>
        <a:srgbClr val="0080C8"/>
      </a:accent4>
      <a:accent5>
        <a:srgbClr val="E8548D"/>
      </a:accent5>
      <a:accent6>
        <a:srgbClr val="000000"/>
      </a:accent6>
      <a:hlink>
        <a:srgbClr val="84BC26"/>
      </a:hlink>
      <a:folHlink>
        <a:srgbClr val="262626"/>
      </a:folHlink>
    </a:clrScheme>
    <a:fontScheme name="Mukautettu 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0000" tIns="180000" rIns="180000" bIns="180000" rtlCol="0">
        <a:normAutofit/>
      </a:bodyPr>
      <a:lstStyle>
        <a:defPPr algn="l">
          <a:defRPr sz="2400"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Metry uusi pohja 2025.pptx" id="{D2836F5C-63CC-4E9C-BE5E-CAE6C6CB92E3}" vid="{03AF7056-FC02-4799-BC2A-D1175CDDF4A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a0f1b53-4f2b-47f4-afa8-762e7ed58ed1}">
  <we:reference id="9a0f1b53-4f2b-47f4-afa8-762e7ed58ed1" version="1.4.0" store="EXCatalog" storeType="EXCatalog"/>
  <we:alternateReferences/>
  <we:properties>
    <we:property name="Office.AutoShowTaskpaneWithDocument" value="false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15BE812A</Template>
  <TotalTime>576</TotalTime>
  <Words>84</Words>
  <Application>Microsoft Office PowerPoint</Application>
  <PresentationFormat>Mukautettu</PresentationFormat>
  <Paragraphs>31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1" baseType="lpstr">
      <vt:lpstr>Wingdings</vt:lpstr>
      <vt:lpstr>Aptos</vt:lpstr>
      <vt:lpstr>Arial</vt:lpstr>
      <vt:lpstr>Segoe UI</vt:lpstr>
      <vt:lpstr>Calibri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Liimatainen Elias</dc:creator>
  <cp:lastModifiedBy>Liimatainen Elias</cp:lastModifiedBy>
  <cp:revision>29</cp:revision>
  <dcterms:created xsi:type="dcterms:W3CDTF">2025-10-20T06:36:41Z</dcterms:created>
  <dcterms:modified xsi:type="dcterms:W3CDTF">2026-07-06T12:34:18Z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616c8f7-5329-45c1-b6df-378d2db7d954_Enabled">
    <vt:lpwstr>true</vt:lpwstr>
  </property>
  <property fmtid="{D5CDD505-2E9C-101B-9397-08002B2CF9AE}" pid="3" name="MSIP_Label_b616c8f7-5329-45c1-b6df-378d2db7d954_SetDate">
    <vt:lpwstr>2025-12-11T10:55:19Z</vt:lpwstr>
  </property>
  <property fmtid="{D5CDD505-2E9C-101B-9397-08002B2CF9AE}" pid="4" name="MSIP_Label_b616c8f7-5329-45c1-b6df-378d2db7d954_Method">
    <vt:lpwstr>Privileged</vt:lpwstr>
  </property>
  <property fmtid="{D5CDD505-2E9C-101B-9397-08002B2CF9AE}" pid="5" name="MSIP_Label_b616c8f7-5329-45c1-b6df-378d2db7d954_Name">
    <vt:lpwstr>General</vt:lpwstr>
  </property>
  <property fmtid="{D5CDD505-2E9C-101B-9397-08002B2CF9AE}" pid="6" name="MSIP_Label_b616c8f7-5329-45c1-b6df-378d2db7d954_SiteId">
    <vt:lpwstr>ef23504f-7fcd-4484-b491-9ebeb84fe42b</vt:lpwstr>
  </property>
  <property fmtid="{D5CDD505-2E9C-101B-9397-08002B2CF9AE}" pid="7" name="MSIP_Label_b616c8f7-5329-45c1-b6df-378d2db7d954_ActionId">
    <vt:lpwstr>5db1bc05-775e-4992-bbb6-50d601d388b9</vt:lpwstr>
  </property>
  <property fmtid="{D5CDD505-2E9C-101B-9397-08002B2CF9AE}" pid="8" name="MSIP_Label_b616c8f7-5329-45c1-b6df-378d2db7d954_ContentBits">
    <vt:lpwstr>0</vt:lpwstr>
  </property>
  <property fmtid="{D5CDD505-2E9C-101B-9397-08002B2CF9AE}" pid="9" name="MSIP_Label_b616c8f7-5329-45c1-b6df-378d2db7d954_Tag">
    <vt:lpwstr>10, 0, 1, 1</vt:lpwstr>
  </property>
</Properties>
</file>