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242" y="31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761793.5199999999</c:v>
                </c:pt>
                <c:pt idx="3">
                  <c:v>793859.45999999985</c:v>
                </c:pt>
                <c:pt idx="4">
                  <c:v>872730.3000000004</c:v>
                </c:pt>
                <c:pt idx="5">
                  <c:v>619334.29000000015</c:v>
                </c:pt>
                <c:pt idx="6">
                  <c:v>532542.17999999993</c:v>
                </c:pt>
                <c:pt idx="7">
                  <c:v>635880.29999999993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481218.29700000008</c:v>
                </c:pt>
                <c:pt idx="11">
                  <c:v>570851.90999999992</c:v>
                </c:pt>
                <c:pt idx="12">
                  <c:v>626338.16</c:v>
                </c:pt>
                <c:pt idx="13">
                  <c:v>703218.32000000007</c:v>
                </c:pt>
                <c:pt idx="14">
                  <c:v>627490.96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1882069.0399999996</c:v>
                </c:pt>
                <c:pt idx="3">
                  <c:v>2675928.4999999995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9455487.6970000006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3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2337191.3784939456</c:v>
                </c:pt>
                <c:pt idx="3">
                  <c:v>3323022.1031988477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11742015.757766239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700768687342E-2"/>
          <c:y val="3.318758849323921E-2"/>
          <c:w val="0.89709040380647609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</c:numCache>
            </c:numRef>
          </c:cat>
          <c:val>
            <c:numRef>
              <c:f>DATA!$C$10:$C$62</c:f>
              <c:numCache>
                <c:formatCode>#,##0.00</c:formatCode>
                <c:ptCount val="53"/>
                <c:pt idx="0">
                  <c:v>73.34720856458317</c:v>
                </c:pt>
                <c:pt idx="1">
                  <c:v>73.798737693172527</c:v>
                </c:pt>
                <c:pt idx="2">
                  <c:v>74.430417753463928</c:v>
                </c:pt>
                <c:pt idx="3">
                  <c:v>74.825848272747137</c:v>
                </c:pt>
                <c:pt idx="4">
                  <c:v>75.483582274327617</c:v>
                </c:pt>
                <c:pt idx="5">
                  <c:v>76.768614125336299</c:v>
                </c:pt>
                <c:pt idx="6">
                  <c:v>78.000335785438438</c:v>
                </c:pt>
                <c:pt idx="7">
                  <c:v>79.47656328858929</c:v>
                </c:pt>
                <c:pt idx="8">
                  <c:v>79.931524085345103</c:v>
                </c:pt>
                <c:pt idx="9">
                  <c:v>80.168194571817608</c:v>
                </c:pt>
                <c:pt idx="10">
                  <c:v>80.38198283328731</c:v>
                </c:pt>
                <c:pt idx="11">
                  <c:v>80.283393377129741</c:v>
                </c:pt>
                <c:pt idx="12">
                  <c:v>80.38815675063168</c:v>
                </c:pt>
                <c:pt idx="13">
                  <c:v>80.353241822721358</c:v>
                </c:pt>
                <c:pt idx="14">
                  <c:v>80.230836514789061</c:v>
                </c:pt>
                <c:pt idx="15">
                  <c:v>80.046079221032997</c:v>
                </c:pt>
                <c:pt idx="16">
                  <c:v>79.420048325187821</c:v>
                </c:pt>
                <c:pt idx="17">
                  <c:v>79.286488119645213</c:v>
                </c:pt>
                <c:pt idx="18">
                  <c:v>79.12478595195924</c:v>
                </c:pt>
                <c:pt idx="19">
                  <c:v>79.221314593893553</c:v>
                </c:pt>
                <c:pt idx="20">
                  <c:v>79.333599741244157</c:v>
                </c:pt>
                <c:pt idx="21">
                  <c:v>79.367857667093574</c:v>
                </c:pt>
                <c:pt idx="22">
                  <c:v>79.39163010755189</c:v>
                </c:pt>
                <c:pt idx="23">
                  <c:v>79.317306797065996</c:v>
                </c:pt>
                <c:pt idx="24">
                  <c:v>79.305404405314718</c:v>
                </c:pt>
                <c:pt idx="25">
                  <c:v>79.225999826967296</c:v>
                </c:pt>
                <c:pt idx="26">
                  <c:v>79.234763691383236</c:v>
                </c:pt>
                <c:pt idx="27">
                  <c:v>79.268237746678295</c:v>
                </c:pt>
                <c:pt idx="28">
                  <c:v>79.045834527386418</c:v>
                </c:pt>
                <c:pt idx="29">
                  <c:v>79.009588559804428</c:v>
                </c:pt>
                <c:pt idx="30">
                  <c:v>79.152622690404215</c:v>
                </c:pt>
                <c:pt idx="31">
                  <c:v>79.316235396054097</c:v>
                </c:pt>
                <c:pt idx="32">
                  <c:v>79.66392333296487</c:v>
                </c:pt>
                <c:pt idx="33">
                  <c:v>79.516394456854499</c:v>
                </c:pt>
                <c:pt idx="34">
                  <c:v>79.770605175649735</c:v>
                </c:pt>
                <c:pt idx="35">
                  <c:v>80.050291398477555</c:v>
                </c:pt>
                <c:pt idx="36">
                  <c:v>80.197164763524782</c:v>
                </c:pt>
                <c:pt idx="37">
                  <c:v>80.777475408325671</c:v>
                </c:pt>
                <c:pt idx="38">
                  <c:v>80.733486020899477</c:v>
                </c:pt>
                <c:pt idx="39">
                  <c:v>80.733486020899477</c:v>
                </c:pt>
                <c:pt idx="40">
                  <c:v>80.4809985753825</c:v>
                </c:pt>
                <c:pt idx="41">
                  <c:v>80.56095441610239</c:v>
                </c:pt>
                <c:pt idx="42">
                  <c:v>80.550318476143829</c:v>
                </c:pt>
                <c:pt idx="43">
                  <c:v>80.495263047586207</c:v>
                </c:pt>
                <c:pt idx="44">
                  <c:v>80.706331020255107</c:v>
                </c:pt>
                <c:pt idx="45">
                  <c:v>80.775053034712016</c:v>
                </c:pt>
                <c:pt idx="46">
                  <c:v>80.727457629491298</c:v>
                </c:pt>
                <c:pt idx="47">
                  <c:v>80.84884748183579</c:v>
                </c:pt>
                <c:pt idx="48">
                  <c:v>80.811658077045109</c:v>
                </c:pt>
                <c:pt idx="49">
                  <c:v>80.922569994356593</c:v>
                </c:pt>
                <c:pt idx="50">
                  <c:v>81.475019765580385</c:v>
                </c:pt>
                <c:pt idx="51">
                  <c:v>81.798007415453128</c:v>
                </c:pt>
                <c:pt idx="52">
                  <c:v>82.026400107735682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5-42F6-A6A4-1A0A88C6C03E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</c:numCache>
            </c:numRef>
          </c:cat>
          <c:val>
            <c:numRef>
              <c:f>DATA!$D$10:$D$62</c:f>
              <c:numCache>
                <c:formatCode>#,##0.00</c:formatCode>
                <c:ptCount val="53"/>
                <c:pt idx="0">
                  <c:v>76.229003259830307</c:v>
                </c:pt>
                <c:pt idx="1">
                  <c:v>76.810398314956529</c:v>
                </c:pt>
                <c:pt idx="2">
                  <c:v>77.73311129341414</c:v>
                </c:pt>
                <c:pt idx="3">
                  <c:v>78.411215647878834</c:v>
                </c:pt>
                <c:pt idx="4">
                  <c:v>79.224566547095733</c:v>
                </c:pt>
                <c:pt idx="5">
                  <c:v>80.304620120857919</c:v>
                </c:pt>
                <c:pt idx="6">
                  <c:v>81.180403541599503</c:v>
                </c:pt>
                <c:pt idx="7">
                  <c:v>82.391300003506601</c:v>
                </c:pt>
                <c:pt idx="8">
                  <c:v>82.619331418969125</c:v>
                </c:pt>
                <c:pt idx="9">
                  <c:v>82.836324433928866</c:v>
                </c:pt>
                <c:pt idx="10">
                  <c:v>83.10152382132712</c:v>
                </c:pt>
                <c:pt idx="11">
                  <c:v>83.139615857155292</c:v>
                </c:pt>
                <c:pt idx="12">
                  <c:v>83.451424741495231</c:v>
                </c:pt>
                <c:pt idx="13">
                  <c:v>83.289581824449442</c:v>
                </c:pt>
                <c:pt idx="14">
                  <c:v>83.154776722515436</c:v>
                </c:pt>
                <c:pt idx="15">
                  <c:v>82.701641971940163</c:v>
                </c:pt>
                <c:pt idx="16">
                  <c:v>82.220245152944102</c:v>
                </c:pt>
                <c:pt idx="17">
                  <c:v>82.35325545455801</c:v>
                </c:pt>
                <c:pt idx="18">
                  <c:v>82.126488815055069</c:v>
                </c:pt>
                <c:pt idx="19">
                  <c:v>82.045175650688989</c:v>
                </c:pt>
                <c:pt idx="20">
                  <c:v>82.045856389711759</c:v>
                </c:pt>
                <c:pt idx="21">
                  <c:v>81.910594502562262</c:v>
                </c:pt>
                <c:pt idx="22">
                  <c:v>81.799983585700986</c:v>
                </c:pt>
                <c:pt idx="23">
                  <c:v>81.918046165247148</c:v>
                </c:pt>
                <c:pt idx="24">
                  <c:v>82.024437365379498</c:v>
                </c:pt>
                <c:pt idx="25">
                  <c:v>81.964706925766166</c:v>
                </c:pt>
                <c:pt idx="26">
                  <c:v>81.985859780590289</c:v>
                </c:pt>
                <c:pt idx="27">
                  <c:v>81.736253261405054</c:v>
                </c:pt>
                <c:pt idx="28">
                  <c:v>81.520727157704144</c:v>
                </c:pt>
                <c:pt idx="29">
                  <c:v>81.582452232384398</c:v>
                </c:pt>
                <c:pt idx="30">
                  <c:v>81.656950523056025</c:v>
                </c:pt>
                <c:pt idx="31">
                  <c:v>81.851354734188433</c:v>
                </c:pt>
                <c:pt idx="32">
                  <c:v>81.942107006317897</c:v>
                </c:pt>
                <c:pt idx="33">
                  <c:v>82.00463004935402</c:v>
                </c:pt>
                <c:pt idx="34">
                  <c:v>82.335060965170186</c:v>
                </c:pt>
                <c:pt idx="35">
                  <c:v>82.467340085148578</c:v>
                </c:pt>
                <c:pt idx="36">
                  <c:v>82.547146861469443</c:v>
                </c:pt>
                <c:pt idx="37">
                  <c:v>82.701494821373515</c:v>
                </c:pt>
                <c:pt idx="38">
                  <c:v>82.649904720988602</c:v>
                </c:pt>
                <c:pt idx="39">
                  <c:v>82.649904720988602</c:v>
                </c:pt>
                <c:pt idx="40">
                  <c:v>82.510843077091991</c:v>
                </c:pt>
                <c:pt idx="41">
                  <c:v>82.370082160516773</c:v>
                </c:pt>
                <c:pt idx="42">
                  <c:v>82.32038584898882</c:v>
                </c:pt>
                <c:pt idx="43">
                  <c:v>82.151198784521881</c:v>
                </c:pt>
                <c:pt idx="44">
                  <c:v>82.146069482919799</c:v>
                </c:pt>
                <c:pt idx="45">
                  <c:v>82.149262939459476</c:v>
                </c:pt>
                <c:pt idx="46">
                  <c:v>82.149114315901869</c:v>
                </c:pt>
                <c:pt idx="47">
                  <c:v>82.305389619872201</c:v>
                </c:pt>
                <c:pt idx="48">
                  <c:v>82.405905662657503</c:v>
                </c:pt>
                <c:pt idx="49">
                  <c:v>82.783786499339655</c:v>
                </c:pt>
                <c:pt idx="50">
                  <c:v>83.180229170235933</c:v>
                </c:pt>
                <c:pt idx="51">
                  <c:v>83.57036162205425</c:v>
                </c:pt>
                <c:pt idx="52">
                  <c:v>83.808392433981865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5-42F6-A6A4-1A0A88C6C03E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</c:numCache>
            </c:numRef>
          </c:cat>
          <c:val>
            <c:numRef>
              <c:f>DATA!$E$10:$E$62</c:f>
              <c:numCache>
                <c:formatCode>#,##0.00</c:formatCode>
                <c:ptCount val="53"/>
                <c:pt idx="0">
                  <c:v>60.347322037174877</c:v>
                </c:pt>
                <c:pt idx="1">
                  <c:v>61.177794215504534</c:v>
                </c:pt>
                <c:pt idx="2">
                  <c:v>62.483962500661889</c:v>
                </c:pt>
                <c:pt idx="3">
                  <c:v>62.549442806552925</c:v>
                </c:pt>
                <c:pt idx="4">
                  <c:v>63.593085249406336</c:v>
                </c:pt>
                <c:pt idx="5">
                  <c:v>65.80756310624686</c:v>
                </c:pt>
                <c:pt idx="6">
                  <c:v>65.912566452246807</c:v>
                </c:pt>
                <c:pt idx="7">
                  <c:v>66.985792590358628</c:v>
                </c:pt>
                <c:pt idx="8">
                  <c:v>67.233810086007992</c:v>
                </c:pt>
                <c:pt idx="9">
                  <c:v>66.644713488640235</c:v>
                </c:pt>
                <c:pt idx="10">
                  <c:v>66.919647647056522</c:v>
                </c:pt>
                <c:pt idx="11">
                  <c:v>66.691977869393199</c:v>
                </c:pt>
                <c:pt idx="12">
                  <c:v>66.775978392593771</c:v>
                </c:pt>
                <c:pt idx="13">
                  <c:v>67.050753692139367</c:v>
                </c:pt>
                <c:pt idx="14">
                  <c:v>67.058852555001579</c:v>
                </c:pt>
                <c:pt idx="15">
                  <c:v>66.809946022577208</c:v>
                </c:pt>
                <c:pt idx="16">
                  <c:v>66.336678250829721</c:v>
                </c:pt>
                <c:pt idx="17">
                  <c:v>66.026902103387272</c:v>
                </c:pt>
                <c:pt idx="18">
                  <c:v>65.59785239596431</c:v>
                </c:pt>
                <c:pt idx="19">
                  <c:v>65.153995580149228</c:v>
                </c:pt>
                <c:pt idx="20">
                  <c:v>64.582480803767524</c:v>
                </c:pt>
                <c:pt idx="21">
                  <c:v>63.910170731068284</c:v>
                </c:pt>
                <c:pt idx="22">
                  <c:v>63.797808794183126</c:v>
                </c:pt>
                <c:pt idx="23">
                  <c:v>63.805687022729614</c:v>
                </c:pt>
                <c:pt idx="24">
                  <c:v>63.913461589532837</c:v>
                </c:pt>
                <c:pt idx="25">
                  <c:v>64.210151331553675</c:v>
                </c:pt>
                <c:pt idx="26">
                  <c:v>64.124459448477907</c:v>
                </c:pt>
                <c:pt idx="27">
                  <c:v>63.900610152661258</c:v>
                </c:pt>
                <c:pt idx="28">
                  <c:v>64.050999246239911</c:v>
                </c:pt>
                <c:pt idx="29">
                  <c:v>64.025914850293745</c:v>
                </c:pt>
                <c:pt idx="30">
                  <c:v>64.271550844560409</c:v>
                </c:pt>
                <c:pt idx="31">
                  <c:v>64.539944803562506</c:v>
                </c:pt>
                <c:pt idx="32">
                  <c:v>64.449530607614236</c:v>
                </c:pt>
                <c:pt idx="33">
                  <c:v>64.68564560481812</c:v>
                </c:pt>
                <c:pt idx="34">
                  <c:v>64.684157774538718</c:v>
                </c:pt>
                <c:pt idx="35">
                  <c:v>64.826775603057044</c:v>
                </c:pt>
                <c:pt idx="36">
                  <c:v>64.824843701361232</c:v>
                </c:pt>
                <c:pt idx="37">
                  <c:v>64.679209018239902</c:v>
                </c:pt>
                <c:pt idx="38">
                  <c:v>64.519312781547754</c:v>
                </c:pt>
                <c:pt idx="39">
                  <c:v>64.519312781547754</c:v>
                </c:pt>
                <c:pt idx="40">
                  <c:v>64.978312185640377</c:v>
                </c:pt>
                <c:pt idx="41">
                  <c:v>64.624228471817602</c:v>
                </c:pt>
                <c:pt idx="42">
                  <c:v>64.62014646157445</c:v>
                </c:pt>
                <c:pt idx="43">
                  <c:v>64.799055856667209</c:v>
                </c:pt>
                <c:pt idx="44">
                  <c:v>64.445958847377383</c:v>
                </c:pt>
                <c:pt idx="45">
                  <c:v>64.513321816392235</c:v>
                </c:pt>
                <c:pt idx="46">
                  <c:v>64.273528485445794</c:v>
                </c:pt>
                <c:pt idx="47">
                  <c:v>64.112764289807089</c:v>
                </c:pt>
                <c:pt idx="48">
                  <c:v>64.561129433547421</c:v>
                </c:pt>
                <c:pt idx="49">
                  <c:v>64.801243221227807</c:v>
                </c:pt>
                <c:pt idx="50">
                  <c:v>65.352167165037713</c:v>
                </c:pt>
                <c:pt idx="51">
                  <c:v>66.165724404456626</c:v>
                </c:pt>
                <c:pt idx="52">
                  <c:v>66.218154080104014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5-42F6-A6A4-1A0A88C6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28.613382555409849</c:v>
                </c:pt>
                <c:pt idx="1">
                  <c:v>28.768093139464359</c:v>
                </c:pt>
                <c:pt idx="2">
                  <c:v>28.745280067210587</c:v>
                </c:pt>
                <c:pt idx="3">
                  <c:v>29.016242372780095</c:v>
                </c:pt>
                <c:pt idx="4">
                  <c:v>29.367821645957168</c:v>
                </c:pt>
                <c:pt idx="5">
                  <c:v>29.896118525544185</c:v>
                </c:pt>
                <c:pt idx="6">
                  <c:v>30.591149772421872</c:v>
                </c:pt>
                <c:pt idx="7">
                  <c:v>31.300757133126247</c:v>
                </c:pt>
                <c:pt idx="8">
                  <c:v>31.507418325606395</c:v>
                </c:pt>
                <c:pt idx="9">
                  <c:v>31.68454036145593</c:v>
                </c:pt>
                <c:pt idx="10">
                  <c:v>31.940636010760684</c:v>
                </c:pt>
                <c:pt idx="11">
                  <c:v>32.310427232582661</c:v>
                </c:pt>
                <c:pt idx="12">
                  <c:v>32.556611906887753</c:v>
                </c:pt>
                <c:pt idx="13">
                  <c:v>32.798683329758362</c:v>
                </c:pt>
                <c:pt idx="14">
                  <c:v>32.810211122798883</c:v>
                </c:pt>
                <c:pt idx="15">
                  <c:v>32.65751459326485</c:v>
                </c:pt>
                <c:pt idx="16">
                  <c:v>32.528152509900892</c:v>
                </c:pt>
                <c:pt idx="17">
                  <c:v>32.476836119993358</c:v>
                </c:pt>
                <c:pt idx="18">
                  <c:v>32.663767987507619</c:v>
                </c:pt>
                <c:pt idx="19">
                  <c:v>32.669387730563948</c:v>
                </c:pt>
                <c:pt idx="20">
                  <c:v>32.407232016150154</c:v>
                </c:pt>
                <c:pt idx="21">
                  <c:v>32.086663192916021</c:v>
                </c:pt>
                <c:pt idx="22">
                  <c:v>31.75517859164874</c:v>
                </c:pt>
                <c:pt idx="23">
                  <c:v>31.5490408646098</c:v>
                </c:pt>
                <c:pt idx="24">
                  <c:v>31.393865510603057</c:v>
                </c:pt>
                <c:pt idx="25">
                  <c:v>31.277480237136317</c:v>
                </c:pt>
                <c:pt idx="26">
                  <c:v>31.233328009575064</c:v>
                </c:pt>
                <c:pt idx="27">
                  <c:v>31.25722422397833</c:v>
                </c:pt>
                <c:pt idx="28">
                  <c:v>31.248589991951263</c:v>
                </c:pt>
                <c:pt idx="29">
                  <c:v>31.429579992117414</c:v>
                </c:pt>
                <c:pt idx="30">
                  <c:v>31.430521621678842</c:v>
                </c:pt>
                <c:pt idx="31">
                  <c:v>31.460097732137378</c:v>
                </c:pt>
                <c:pt idx="32">
                  <c:v>31.769794570981244</c:v>
                </c:pt>
                <c:pt idx="33">
                  <c:v>31.375789456485762</c:v>
                </c:pt>
                <c:pt idx="34">
                  <c:v>31.470988960352628</c:v>
                </c:pt>
                <c:pt idx="35">
                  <c:v>31.512918076510999</c:v>
                </c:pt>
                <c:pt idx="36">
                  <c:v>31.491027151389318</c:v>
                </c:pt>
                <c:pt idx="37">
                  <c:v>32.054750128134479</c:v>
                </c:pt>
                <c:pt idx="38">
                  <c:v>31.6887308603736</c:v>
                </c:pt>
                <c:pt idx="39">
                  <c:v>31.6887308603736</c:v>
                </c:pt>
                <c:pt idx="40">
                  <c:v>31.567774524972616</c:v>
                </c:pt>
                <c:pt idx="41">
                  <c:v>31.448404167061387</c:v>
                </c:pt>
                <c:pt idx="42">
                  <c:v>31.425283149599672</c:v>
                </c:pt>
                <c:pt idx="43">
                  <c:v>31.352668542596899</c:v>
                </c:pt>
                <c:pt idx="44">
                  <c:v>31.431563913044982</c:v>
                </c:pt>
                <c:pt idx="45">
                  <c:v>31.523716624632726</c:v>
                </c:pt>
                <c:pt idx="46">
                  <c:v>31.419336804436966</c:v>
                </c:pt>
                <c:pt idx="47">
                  <c:v>31.454783294045882</c:v>
                </c:pt>
                <c:pt idx="48">
                  <c:v>31.476069272041425</c:v>
                </c:pt>
                <c:pt idx="49">
                  <c:v>31.488341992420402</c:v>
                </c:pt>
                <c:pt idx="50">
                  <c:v>32.092708386942952</c:v>
                </c:pt>
                <c:pt idx="51">
                  <c:v>32.353859566203177</c:v>
                </c:pt>
                <c:pt idx="52">
                  <c:v>32.51618080936349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30.459264948748348</c:v>
                </c:pt>
                <c:pt idx="1">
                  <c:v>30.594936725394149</c:v>
                </c:pt>
                <c:pt idx="2">
                  <c:v>30.798961307353743</c:v>
                </c:pt>
                <c:pt idx="3">
                  <c:v>31.142680456608428</c:v>
                </c:pt>
                <c:pt idx="4">
                  <c:v>31.499830731731436</c:v>
                </c:pt>
                <c:pt idx="5">
                  <c:v>32.075220710166732</c:v>
                </c:pt>
                <c:pt idx="6">
                  <c:v>32.569009951854511</c:v>
                </c:pt>
                <c:pt idx="7">
                  <c:v>32.930680813284084</c:v>
                </c:pt>
                <c:pt idx="8">
                  <c:v>33.161215590809554</c:v>
                </c:pt>
                <c:pt idx="9">
                  <c:v>33.335474922326853</c:v>
                </c:pt>
                <c:pt idx="10">
                  <c:v>33.59891275469964</c:v>
                </c:pt>
                <c:pt idx="11">
                  <c:v>34.180930944090548</c:v>
                </c:pt>
                <c:pt idx="12">
                  <c:v>34.561640275216014</c:v>
                </c:pt>
                <c:pt idx="13">
                  <c:v>34.540872338135522</c:v>
                </c:pt>
                <c:pt idx="14">
                  <c:v>34.511375449751675</c:v>
                </c:pt>
                <c:pt idx="15">
                  <c:v>34.277457255583002</c:v>
                </c:pt>
                <c:pt idx="16">
                  <c:v>33.923817696475886</c:v>
                </c:pt>
                <c:pt idx="17">
                  <c:v>34.137020643282739</c:v>
                </c:pt>
                <c:pt idx="18">
                  <c:v>33.99978154092706</c:v>
                </c:pt>
                <c:pt idx="19">
                  <c:v>33.993037077056968</c:v>
                </c:pt>
                <c:pt idx="20">
                  <c:v>33.894817791462394</c:v>
                </c:pt>
                <c:pt idx="21">
                  <c:v>33.736416282032437</c:v>
                </c:pt>
                <c:pt idx="22">
                  <c:v>33.606068891366057</c:v>
                </c:pt>
                <c:pt idx="23">
                  <c:v>33.578765684339018</c:v>
                </c:pt>
                <c:pt idx="24">
                  <c:v>33.409745307034093</c:v>
                </c:pt>
                <c:pt idx="25">
                  <c:v>33.293536871659619</c:v>
                </c:pt>
                <c:pt idx="26">
                  <c:v>33.315232836194291</c:v>
                </c:pt>
                <c:pt idx="27">
                  <c:v>33.209653437451891</c:v>
                </c:pt>
                <c:pt idx="28">
                  <c:v>33.30299832650153</c:v>
                </c:pt>
                <c:pt idx="29">
                  <c:v>33.319739378067844</c:v>
                </c:pt>
                <c:pt idx="30">
                  <c:v>33.167606697454111</c:v>
                </c:pt>
                <c:pt idx="31">
                  <c:v>33.279310961953861</c:v>
                </c:pt>
                <c:pt idx="32">
                  <c:v>33.366789959271003</c:v>
                </c:pt>
                <c:pt idx="33">
                  <c:v>33.173551459970383</c:v>
                </c:pt>
                <c:pt idx="34">
                  <c:v>33.356763830969378</c:v>
                </c:pt>
                <c:pt idx="35">
                  <c:v>33.307180334802638</c:v>
                </c:pt>
                <c:pt idx="36">
                  <c:v>33.285837210141324</c:v>
                </c:pt>
                <c:pt idx="37">
                  <c:v>33.592171214971671</c:v>
                </c:pt>
                <c:pt idx="38">
                  <c:v>32.911678872958518</c:v>
                </c:pt>
                <c:pt idx="39">
                  <c:v>32.911678872958518</c:v>
                </c:pt>
                <c:pt idx="40">
                  <c:v>33.076591119461739</c:v>
                </c:pt>
                <c:pt idx="41">
                  <c:v>32.984578452432039</c:v>
                </c:pt>
                <c:pt idx="42">
                  <c:v>32.975414590356536</c:v>
                </c:pt>
                <c:pt idx="43">
                  <c:v>33.016444911956206</c:v>
                </c:pt>
                <c:pt idx="44">
                  <c:v>32.959612521747552</c:v>
                </c:pt>
                <c:pt idx="45">
                  <c:v>33.040526052410279</c:v>
                </c:pt>
                <c:pt idx="46">
                  <c:v>33.175218055269077</c:v>
                </c:pt>
                <c:pt idx="47">
                  <c:v>33.266884658587607</c:v>
                </c:pt>
                <c:pt idx="48">
                  <c:v>33.584019121715833</c:v>
                </c:pt>
                <c:pt idx="49">
                  <c:v>33.752169408003709</c:v>
                </c:pt>
                <c:pt idx="50">
                  <c:v>33.996157188202403</c:v>
                </c:pt>
                <c:pt idx="51">
                  <c:v>34.338321925922983</c:v>
                </c:pt>
                <c:pt idx="52">
                  <c:v>34.404971418291296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29.084637646659584</c:v>
                </c:pt>
                <c:pt idx="1">
                  <c:v>29.314188270965584</c:v>
                </c:pt>
                <c:pt idx="2">
                  <c:v>29.481606721413126</c:v>
                </c:pt>
                <c:pt idx="3">
                  <c:v>29.748788708708361</c:v>
                </c:pt>
                <c:pt idx="4">
                  <c:v>30.170106631704162</c:v>
                </c:pt>
                <c:pt idx="5">
                  <c:v>30.927892421946723</c:v>
                </c:pt>
                <c:pt idx="6">
                  <c:v>31.686441479333229</c:v>
                </c:pt>
                <c:pt idx="7">
                  <c:v>32.284769356111831</c:v>
                </c:pt>
                <c:pt idx="8">
                  <c:v>32.56523708154424</c:v>
                </c:pt>
                <c:pt idx="9">
                  <c:v>32.681843811093557</c:v>
                </c:pt>
                <c:pt idx="10">
                  <c:v>33.011467254951135</c:v>
                </c:pt>
                <c:pt idx="11">
                  <c:v>33.464004642112549</c:v>
                </c:pt>
                <c:pt idx="12">
                  <c:v>33.695515122953658</c:v>
                </c:pt>
                <c:pt idx="13">
                  <c:v>33.867461714688829</c:v>
                </c:pt>
                <c:pt idx="14">
                  <c:v>33.589682201030065</c:v>
                </c:pt>
                <c:pt idx="15">
                  <c:v>33.368303605828039</c:v>
                </c:pt>
                <c:pt idx="16">
                  <c:v>33.096000158231547</c:v>
                </c:pt>
                <c:pt idx="17">
                  <c:v>32.83585242085978</c:v>
                </c:pt>
                <c:pt idx="18">
                  <c:v>32.963699220065642</c:v>
                </c:pt>
                <c:pt idx="19">
                  <c:v>32.998618431713282</c:v>
                </c:pt>
                <c:pt idx="20">
                  <c:v>32.841007582352347</c:v>
                </c:pt>
                <c:pt idx="21">
                  <c:v>32.674777550953394</c:v>
                </c:pt>
                <c:pt idx="22">
                  <c:v>32.472896274276906</c:v>
                </c:pt>
                <c:pt idx="23">
                  <c:v>32.256341880056766</c:v>
                </c:pt>
                <c:pt idx="24">
                  <c:v>32.080466429618028</c:v>
                </c:pt>
                <c:pt idx="25">
                  <c:v>31.84500426586462</c:v>
                </c:pt>
                <c:pt idx="26">
                  <c:v>31.806142304566944</c:v>
                </c:pt>
                <c:pt idx="27">
                  <c:v>31.6621601617287</c:v>
                </c:pt>
                <c:pt idx="28">
                  <c:v>31.641493548235641</c:v>
                </c:pt>
                <c:pt idx="29">
                  <c:v>31.794734279740645</c:v>
                </c:pt>
                <c:pt idx="30">
                  <c:v>31.741104768763744</c:v>
                </c:pt>
                <c:pt idx="31">
                  <c:v>31.959449214869018</c:v>
                </c:pt>
                <c:pt idx="32">
                  <c:v>32.123867543139653</c:v>
                </c:pt>
                <c:pt idx="33">
                  <c:v>31.948209609091769</c:v>
                </c:pt>
                <c:pt idx="34">
                  <c:v>32.091126587750296</c:v>
                </c:pt>
                <c:pt idx="35">
                  <c:v>32.059197685229698</c:v>
                </c:pt>
                <c:pt idx="36">
                  <c:v>32.155788014209911</c:v>
                </c:pt>
                <c:pt idx="37">
                  <c:v>32.446793610510632</c:v>
                </c:pt>
                <c:pt idx="38">
                  <c:v>31.94002317254737</c:v>
                </c:pt>
                <c:pt idx="39">
                  <c:v>31.94002317254737</c:v>
                </c:pt>
                <c:pt idx="40">
                  <c:v>31.791525492628899</c:v>
                </c:pt>
                <c:pt idx="41">
                  <c:v>31.730058945440934</c:v>
                </c:pt>
                <c:pt idx="42">
                  <c:v>31.690563293303772</c:v>
                </c:pt>
                <c:pt idx="43">
                  <c:v>31.64480192639007</c:v>
                </c:pt>
                <c:pt idx="44">
                  <c:v>31.660644539360224</c:v>
                </c:pt>
                <c:pt idx="45">
                  <c:v>31.690977742441042</c:v>
                </c:pt>
                <c:pt idx="46">
                  <c:v>31.554736527765076</c:v>
                </c:pt>
                <c:pt idx="47">
                  <c:v>31.584041912788287</c:v>
                </c:pt>
                <c:pt idx="48">
                  <c:v>31.862253663340539</c:v>
                </c:pt>
                <c:pt idx="49">
                  <c:v>31.847534304928342</c:v>
                </c:pt>
                <c:pt idx="50">
                  <c:v>32.579737402949604</c:v>
                </c:pt>
                <c:pt idx="51">
                  <c:v>32.993343185622251</c:v>
                </c:pt>
                <c:pt idx="52">
                  <c:v>33.149736111747565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95930121034343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80.733486020899477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80.775053034712016</c:v>
                </c:pt>
                <c:pt idx="269">
                  <c:v>80.727457629491298</c:v>
                </c:pt>
                <c:pt idx="270">
                  <c:v>80.84884748183579</c:v>
                </c:pt>
                <c:pt idx="271">
                  <c:v>80.811658077045109</c:v>
                </c:pt>
                <c:pt idx="272">
                  <c:v>80.922569994356593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82.026400107735682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82.649904720988602</c:v>
                </c:pt>
                <c:pt idx="263">
                  <c:v>82.510843077091991</c:v>
                </c:pt>
                <c:pt idx="264">
                  <c:v>82.370082160516773</c:v>
                </c:pt>
                <c:pt idx="265">
                  <c:v>82.32038584898882</c:v>
                </c:pt>
                <c:pt idx="266">
                  <c:v>82.151198784521881</c:v>
                </c:pt>
                <c:pt idx="267">
                  <c:v>82.146069482919799</c:v>
                </c:pt>
                <c:pt idx="268">
                  <c:v>82.149262939459476</c:v>
                </c:pt>
                <c:pt idx="269">
                  <c:v>82.149114315901869</c:v>
                </c:pt>
                <c:pt idx="270">
                  <c:v>82.305389619872201</c:v>
                </c:pt>
                <c:pt idx="271">
                  <c:v>82.405905662657503</c:v>
                </c:pt>
                <c:pt idx="272">
                  <c:v>82.783786499339655</c:v>
                </c:pt>
                <c:pt idx="273">
                  <c:v>83.180229170235933</c:v>
                </c:pt>
                <c:pt idx="274">
                  <c:v>83.57036162205425</c:v>
                </c:pt>
                <c:pt idx="275">
                  <c:v>83.808392433981865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64.519312781547754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64.62014646157445</c:v>
                </c:pt>
                <c:pt idx="266">
                  <c:v>64.799055856667209</c:v>
                </c:pt>
                <c:pt idx="267">
                  <c:v>64.445958847377383</c:v>
                </c:pt>
                <c:pt idx="268">
                  <c:v>64.513321816392235</c:v>
                </c:pt>
                <c:pt idx="269">
                  <c:v>64.273528485445794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66.218154080104014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31.6887308603736</c:v>
                </c:pt>
                <c:pt idx="263">
                  <c:v>31.567774524972616</c:v>
                </c:pt>
                <c:pt idx="264">
                  <c:v>31.448404167061387</c:v>
                </c:pt>
                <c:pt idx="265">
                  <c:v>31.425283149599672</c:v>
                </c:pt>
                <c:pt idx="266">
                  <c:v>31.352668542596899</c:v>
                </c:pt>
                <c:pt idx="267">
                  <c:v>31.431563913044982</c:v>
                </c:pt>
                <c:pt idx="268">
                  <c:v>31.523716624632726</c:v>
                </c:pt>
                <c:pt idx="269">
                  <c:v>31.419336804436966</c:v>
                </c:pt>
                <c:pt idx="270">
                  <c:v>31.454783294045882</c:v>
                </c:pt>
                <c:pt idx="271">
                  <c:v>31.476069272041439</c:v>
                </c:pt>
                <c:pt idx="272">
                  <c:v>31.488341992420402</c:v>
                </c:pt>
                <c:pt idx="273">
                  <c:v>32.092708386942952</c:v>
                </c:pt>
                <c:pt idx="274">
                  <c:v>32.353859566203177</c:v>
                </c:pt>
                <c:pt idx="275">
                  <c:v>32.51618080936349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32.911678872958518</c:v>
                </c:pt>
                <c:pt idx="263">
                  <c:v>33.076591119461739</c:v>
                </c:pt>
                <c:pt idx="264">
                  <c:v>32.984578452432039</c:v>
                </c:pt>
                <c:pt idx="265">
                  <c:v>32.975414590356536</c:v>
                </c:pt>
                <c:pt idx="266">
                  <c:v>33.016444911956206</c:v>
                </c:pt>
                <c:pt idx="267">
                  <c:v>32.959612521747552</c:v>
                </c:pt>
                <c:pt idx="268">
                  <c:v>33.040526052410279</c:v>
                </c:pt>
                <c:pt idx="269">
                  <c:v>33.175218055269077</c:v>
                </c:pt>
                <c:pt idx="270">
                  <c:v>33.266884658587607</c:v>
                </c:pt>
                <c:pt idx="271">
                  <c:v>33.584019121715826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34.338321925922983</c:v>
                </c:pt>
                <c:pt idx="275">
                  <c:v>34.404971418291296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</c:v>
                </c:pt>
                <c:pt idx="263">
                  <c:v>31.791525492628899</c:v>
                </c:pt>
                <c:pt idx="264">
                  <c:v>31.730058945440934</c:v>
                </c:pt>
                <c:pt idx="265">
                  <c:v>31.690563293303772</c:v>
                </c:pt>
                <c:pt idx="266">
                  <c:v>31.64480192639007</c:v>
                </c:pt>
                <c:pt idx="267">
                  <c:v>31.660644539360224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31.584041912788287</c:v>
                </c:pt>
                <c:pt idx="271">
                  <c:v>31.862253663340539</c:v>
                </c:pt>
                <c:pt idx="272">
                  <c:v>31.847534304928342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33.149736111747565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84.266345605943769</c:v>
                </c:pt>
                <c:pt idx="1">
                  <c:v>84.94144595335959</c:v>
                </c:pt>
                <c:pt idx="2">
                  <c:v>68.690439209595311</c:v>
                </c:pt>
                <c:pt idx="3">
                  <c:v>34.209401950509537</c:v>
                </c:pt>
                <c:pt idx="4">
                  <c:v>35.713781212898702</c:v>
                </c:pt>
                <c:pt idx="5">
                  <c:v>34.857393921882561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75.676975509230587</c:v>
                </c:pt>
                <c:pt idx="1">
                  <c:v>76.079974804454835</c:v>
                </c:pt>
                <c:pt idx="2">
                  <c:v>59.847724507428204</c:v>
                </c:pt>
                <c:pt idx="3">
                  <c:v>32.296391704390665</c:v>
                </c:pt>
                <c:pt idx="4">
                  <c:v>33.342669872708413</c:v>
                </c:pt>
                <c:pt idx="5">
                  <c:v>32.994850155814568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59.904531549232729</c:v>
                </c:pt>
                <c:pt idx="1">
                  <c:v>57.212905668821072</c:v>
                </c:pt>
                <c:pt idx="2">
                  <c:v>46.163242342154618</c:v>
                </c:pt>
                <c:pt idx="3">
                  <c:v>27.749617954288631</c:v>
                </c:pt>
                <c:pt idx="4">
                  <c:v>27.958922730477344</c:v>
                </c:pt>
                <c:pt idx="5">
                  <c:v>27.023269003340367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82.026400107735668</c:v>
                </c:pt>
                <c:pt idx="1">
                  <c:v>83.808392433981851</c:v>
                </c:pt>
                <c:pt idx="2">
                  <c:v>66.218154080104014</c:v>
                </c:pt>
                <c:pt idx="3">
                  <c:v>32.516180809363497</c:v>
                </c:pt>
                <c:pt idx="4">
                  <c:v>34.404971418291304</c:v>
                </c:pt>
                <c:pt idx="5">
                  <c:v>33.149736111747565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14.4.2025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14.4.2025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14.4.2025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650447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2363697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994723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635662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5793210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629720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</a:t>
            </a:r>
            <a:r>
              <a:rPr lang="fi-FI"/>
              <a:t>viikko 15/2025 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3437976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15/2025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/>
  <cp:keywords/>
  <cp:lastModifiedBy/>
  <cp:revision>1</cp:revision>
  <dcterms:created xsi:type="dcterms:W3CDTF">2020-08-17T10:23:59Z</dcterms:created>
  <dcterms:modified xsi:type="dcterms:W3CDTF">2025-04-14T09:41:44Z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