
<file path=[Content_Types].xml><?xml version="1.0" encoding="utf-8"?>
<Types xmlns="http://schemas.openxmlformats.org/package/2006/content-types">
  <Default Extension="bin" ContentType="image/png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notesMasterIdLst>
    <p:notesMasterId r:id="rId6"/>
  </p:notesMasterIdLst>
  <p:sldIdLst>
    <p:sldId id="257" r:id="rId3"/>
    <p:sldId id="258" r:id="rId4"/>
    <p:sldId id="259" r:id="rId5"/>
  </p:sldIdLst>
  <p:sldSz cx="18288000" cy="10080625"/>
  <p:notesSz cx="6858000" cy="9144000"/>
  <p:embeddedFontLst>
    <p:embeddedFont>
      <p:font typeface="Segoe UI" panose="020B0502040204020203" pitchFamily="34" charset="0"/>
      <p:regular r:id="rId7"/>
      <p:bold r:id="rId8"/>
      <p:italic r:id="rId9"/>
      <p:boldItalic r:id="rId10"/>
    </p:embeddedFont>
  </p:embeddedFontLst>
  <p:custDataLst>
    <p:custData r:id="rId1"/>
    <p:tags r:id="rId11"/>
  </p:custDataLst>
  <p:defaultTextStyle>
    <a:defPPr>
      <a:defRPr lang="fi-FI"/>
    </a:defPPr>
    <a:lvl1pPr marL="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B014"/>
    <a:srgbClr val="4DA33C"/>
    <a:srgbClr val="000000"/>
    <a:srgbClr val="FFFFFF"/>
    <a:srgbClr val="262626"/>
    <a:srgbClr val="FA8C6E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88" autoAdjust="0"/>
  </p:normalViewPr>
  <p:slideViewPr>
    <p:cSldViewPr snapToGrid="0">
      <p:cViewPr varScale="1">
        <p:scale>
          <a:sx n="72" d="100"/>
          <a:sy n="72" d="100"/>
        </p:scale>
        <p:origin x="690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E66F-9007-4FB1-A1A7-5061B286CA37}" type="datetimeFigureOut">
              <a:rPr lang="fi-FI"/>
              <a:t>5.11.2025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30238" y="1143000"/>
            <a:ext cx="55975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86D83-CF6F-4FE2-B173-836B8F1A6294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1938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bin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1BB11F35-836F-0852-BFB6-9A7E3EF37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Päivämäärä</a:t>
            </a:r>
            <a:endParaRPr lang="fi-FI"/>
          </a:p>
        </p:txBody>
      </p:sp>
      <p:sp>
        <p:nvSpPr>
          <p:cNvPr id="24" name="Päivämäärän paikkamerkki 23">
            <a:extLst>
              <a:ext uri="{FF2B5EF4-FFF2-40B4-BE49-F238E27FC236}">
                <a16:creationId xmlns:a16="http://schemas.microsoft.com/office/drawing/2014/main" id="{0D5D5476-37C7-2E3B-65D4-569E6162BB6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5777873" y="9213291"/>
            <a:ext cx="1251239" cy="436562"/>
          </a:xfrm>
        </p:spPr>
        <p:txBody>
          <a:bodyPr/>
          <a:lstStyle/>
          <a:p>
            <a:r>
              <a:rPr lang="fi-FI"/>
              <a:t>5.11.2025</a:t>
            </a:r>
            <a:endParaRPr lang="fi-FI" dirty="0"/>
          </a:p>
        </p:txBody>
      </p:sp>
      <p:sp>
        <p:nvSpPr>
          <p:cNvPr id="26" name="Dian numeron paikkamerkki 25">
            <a:extLst>
              <a:ext uri="{FF2B5EF4-FFF2-40B4-BE49-F238E27FC236}">
                <a16:creationId xmlns:a16="http://schemas.microsoft.com/office/drawing/2014/main" id="{95106816-729E-5C8F-F8E2-812E486DF32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5284006" y="9213292"/>
            <a:ext cx="493867" cy="436561"/>
          </a:xfrm>
        </p:spPr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DDED6F6-D3FA-7057-D0B4-D794BC16CA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7" y="9213291"/>
            <a:ext cx="5688012" cy="436360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4580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5.11.2025</a:t>
            </a:r>
            <a:endParaRPr lang="fi-FI" dirty="0"/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228726"/>
            <a:ext cx="7886701" cy="1146922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Sisällysluettelo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15B21FE-76A8-3AD7-90AE-04F7DB4C8A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5529" y="238405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1</a:t>
            </a:r>
            <a:endParaRPr lang="fi-FI"/>
          </a:p>
        </p:txBody>
      </p: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06879379-485F-39D5-8E5B-FB68DE4097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35060" y="238405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D2823A26-9B9C-E2D3-D135-A18450B178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5529" y="300366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2</a:t>
            </a:r>
            <a:endParaRPr lang="fi-FI"/>
          </a:p>
        </p:txBody>
      </p:sp>
      <p:sp>
        <p:nvSpPr>
          <p:cNvPr id="6" name="Tekstin paikkamerkki 2">
            <a:extLst>
              <a:ext uri="{FF2B5EF4-FFF2-40B4-BE49-F238E27FC236}">
                <a16:creationId xmlns:a16="http://schemas.microsoft.com/office/drawing/2014/main" id="{AFD4BF4D-7363-3049-D54E-054289E99C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5529" y="362327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3</a:t>
            </a:r>
            <a:endParaRPr lang="fi-FI"/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9B1564AE-1C5C-EA46-7D79-6639DC99A3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5529" y="4242893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4</a:t>
            </a:r>
            <a:endParaRPr lang="fi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8FA61D56-DA2D-281A-35FA-07779995CA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55529" y="4862507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5</a:t>
            </a:r>
            <a:endParaRPr lang="fi-FI"/>
          </a:p>
        </p:txBody>
      </p:sp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55DF7368-B58E-31B5-000D-B4104AEDC1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55529" y="548212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6</a:t>
            </a:r>
            <a:endParaRPr lang="fi-FI"/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3B399A9D-6B1B-A8FA-3E53-3D24381E1C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55529" y="610173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7</a:t>
            </a:r>
            <a:endParaRPr lang="fi-FI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FF8226E8-CC7D-7A45-97DB-FE8BBE7AEB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55529" y="672134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8</a:t>
            </a:r>
            <a:endParaRPr lang="fi-FI"/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F6B363E0-A8DE-8F20-92CD-45AAFDC8CC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55529" y="7340966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9</a:t>
            </a:r>
            <a:endParaRPr lang="fi-FI"/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767CD7DC-B65C-2439-4D73-6D9A15D98F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35060" y="30036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F5B32B5E-8F13-04BF-B71E-D9C555CDCA8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35060" y="362327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B5A64145-1037-252C-0716-98D4CB9224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35060" y="4242893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88D8B2B1-0B55-EB0D-3C25-EB501BF8A8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35060" y="4862507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0" name="Tekstin paikkamerkki 2">
            <a:extLst>
              <a:ext uri="{FF2B5EF4-FFF2-40B4-BE49-F238E27FC236}">
                <a16:creationId xmlns:a16="http://schemas.microsoft.com/office/drawing/2014/main" id="{195DF49C-297A-F7B8-75CF-CE372230CC3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35060" y="548212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A05B7C35-312F-FA5E-15AD-B0AC8CAD414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5060" y="610173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2" name="Tekstin paikkamerkki 2">
            <a:extLst>
              <a:ext uri="{FF2B5EF4-FFF2-40B4-BE49-F238E27FC236}">
                <a16:creationId xmlns:a16="http://schemas.microsoft.com/office/drawing/2014/main" id="{8E8314C1-E8DA-A1FE-A364-E98F6568C8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835060" y="672134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3" name="Tekstin paikkamerkki 2">
            <a:extLst>
              <a:ext uri="{FF2B5EF4-FFF2-40B4-BE49-F238E27FC236}">
                <a16:creationId xmlns:a16="http://schemas.microsoft.com/office/drawing/2014/main" id="{759C4194-7365-B5E5-65C8-A1FB7522208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35060" y="73409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F6E8A96A-E8BE-EEE4-93DC-E79D481D825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500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(ei alaviitettä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1BB11F35-836F-0852-BFB6-9A7E3EF37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Päivämäärä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528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CF568B29-DF1A-AD67-9DF0-E3CD8AE3EE16}"/>
              </a:ext>
            </a:extLst>
          </p:cNvPr>
          <p:cNvSpPr/>
          <p:nvPr userDrawn="1"/>
        </p:nvSpPr>
        <p:spPr>
          <a:xfrm>
            <a:off x="0" y="0"/>
            <a:ext cx="18288000" cy="10080625"/>
          </a:xfrm>
          <a:prstGeom prst="rect">
            <a:avLst/>
          </a:prstGeom>
          <a:solidFill>
            <a:srgbClr val="0000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58E7C099-17E5-34FA-1942-4964333D06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9" name="Otsikko 8">
            <a:extLst>
              <a:ext uri="{FF2B5EF4-FFF2-40B4-BE49-F238E27FC236}">
                <a16:creationId xmlns:a16="http://schemas.microsoft.com/office/drawing/2014/main" id="{2B368511-319A-B3D8-33FE-6156E636EB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391130"/>
            <a:ext cx="15808325" cy="111951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väliotsikko</a:t>
            </a:r>
            <a:endParaRPr lang="fi-FI"/>
          </a:p>
        </p:txBody>
      </p:sp>
      <p:sp>
        <p:nvSpPr>
          <p:cNvPr id="10" name="Tekstin paikkamerkki 17">
            <a:extLst>
              <a:ext uri="{FF2B5EF4-FFF2-40B4-BE49-F238E27FC236}">
                <a16:creationId xmlns:a16="http://schemas.microsoft.com/office/drawing/2014/main" id="{9F006EF6-B1A1-0958-7190-7A499852BB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8905" y="3743430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Teksti tähän</a:t>
            </a:r>
            <a:endParaRPr lang="fi-FI"/>
          </a:p>
        </p:txBody>
      </p:sp>
      <p:sp>
        <p:nvSpPr>
          <p:cNvPr id="11" name="Tekstin paikkamerkki 17">
            <a:extLst>
              <a:ext uri="{FF2B5EF4-FFF2-40B4-BE49-F238E27FC236}">
                <a16:creationId xmlns:a16="http://schemas.microsoft.com/office/drawing/2014/main" id="{EB9FD1E6-047C-99CB-B0B3-5927A6C559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1456" y="5586891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tekstiä tähän</a:t>
            </a:r>
            <a:endParaRPr lang="fi-FI"/>
          </a:p>
        </p:txBody>
      </p:sp>
      <p:sp>
        <p:nvSpPr>
          <p:cNvPr id="12" name="Tekstin paikkamerkki 17">
            <a:extLst>
              <a:ext uri="{FF2B5EF4-FFF2-40B4-BE49-F238E27FC236}">
                <a16:creationId xmlns:a16="http://schemas.microsoft.com/office/drawing/2014/main" id="{A695C4F3-2246-A727-BD02-C13B1333AB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2544" y="9111614"/>
            <a:ext cx="3155671" cy="573226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60D250F-74C3-C36B-4E9A-338A3208B3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7297194" y="9173846"/>
            <a:ext cx="493867" cy="436561"/>
          </a:xfrm>
        </p:spPr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6" name="Päivämäärän paikkamerkki 27">
            <a:extLst>
              <a:ext uri="{FF2B5EF4-FFF2-40B4-BE49-F238E27FC236}">
                <a16:creationId xmlns:a16="http://schemas.microsoft.com/office/drawing/2014/main" id="{8F620FD5-3303-3BF2-DFFA-76810557616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558215" y="9111614"/>
            <a:ext cx="1430468" cy="573226"/>
          </a:xfrm>
        </p:spPr>
        <p:txBody>
          <a:bodyPr/>
          <a:lstStyle>
            <a:lvl1pPr algn="l">
              <a:defRPr sz="1600"/>
            </a:lvl1pPr>
          </a:lstStyle>
          <a:p>
            <a:r>
              <a:rPr lang="fi-FI"/>
              <a:t>5.11.2025</a:t>
            </a:r>
            <a:endParaRPr lang="fi-FI" dirty="0"/>
          </a:p>
        </p:txBody>
      </p:sp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1FE16DB2-58F7-2F91-8F7D-ED6BCCDA6E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09182" y="9173846"/>
            <a:ext cx="5688012" cy="436360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algn="r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6703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7FC0D9-5EEC-2757-9C74-CF9C22175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454463"/>
            <a:ext cx="15808325" cy="1171698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2D727DB-B2CC-45B6-43E9-B9325AD91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5.11.2025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F056F88-D03D-3E73-BD11-0E8BF8343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ACD465DC-C3EF-99C8-6D95-06FF3B9578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1444" y="3806763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Teksti tähän</a:t>
            </a:r>
            <a:endParaRPr lang="fi-FI"/>
          </a:p>
        </p:txBody>
      </p:sp>
      <p:sp>
        <p:nvSpPr>
          <p:cNvPr id="7" name="Tekstin paikkamerkki 17">
            <a:extLst>
              <a:ext uri="{FF2B5EF4-FFF2-40B4-BE49-F238E27FC236}">
                <a16:creationId xmlns:a16="http://schemas.microsoft.com/office/drawing/2014/main" id="{8B5A8969-D59E-D982-A804-E85F1299A7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31456" y="5636217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tekstiä tähän</a:t>
            </a:r>
            <a:endParaRPr lang="fi-FI"/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1D8114A8-45D8-A86A-0AF6-61D846D8E7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3265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2533650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2815696" y="465347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5.11.2025</a:t>
            </a:r>
            <a:endParaRPr lang="fi-FI" dirty="0"/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26" name="Ellipsi 25">
            <a:extLst>
              <a:ext uri="{FF2B5EF4-FFF2-40B4-BE49-F238E27FC236}">
                <a16:creationId xmlns:a16="http://schemas.microsoft.com/office/drawing/2014/main" id="{D16147AC-0712-BB7C-8C22-1BB10579A0C8}"/>
              </a:ext>
            </a:extLst>
          </p:cNvPr>
          <p:cNvSpPr/>
          <p:nvPr userDrawn="1"/>
        </p:nvSpPr>
        <p:spPr>
          <a:xfrm>
            <a:off x="7227051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EB9BAD66-A914-8486-17B2-9AB359E12AFA}"/>
              </a:ext>
            </a:extLst>
          </p:cNvPr>
          <p:cNvSpPr txBox="1"/>
          <p:nvPr userDrawn="1"/>
        </p:nvSpPr>
        <p:spPr>
          <a:xfrm>
            <a:off x="7518062" y="463554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AF0E2E7-5B8E-8997-6592-E2C6E9D16C8F}"/>
              </a:ext>
            </a:extLst>
          </p:cNvPr>
          <p:cNvSpPr/>
          <p:nvPr userDrawn="1"/>
        </p:nvSpPr>
        <p:spPr>
          <a:xfrm>
            <a:off x="11792083" y="4439251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3986CA3B-9EEB-BE37-C1F9-04A481D0F56F}"/>
              </a:ext>
            </a:extLst>
          </p:cNvPr>
          <p:cNvSpPr txBox="1"/>
          <p:nvPr userDrawn="1"/>
        </p:nvSpPr>
        <p:spPr>
          <a:xfrm>
            <a:off x="12092059" y="465248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080EB96B-478A-8AE2-27F7-926F79D6942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9925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396976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79022" y="466243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/>
              <a:t>5.11.2025</a:t>
            </a:r>
            <a:endParaRPr lang="fi-FI" dirty="0"/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49" name="Ellipsi 48">
            <a:extLst>
              <a:ext uri="{FF2B5EF4-FFF2-40B4-BE49-F238E27FC236}">
                <a16:creationId xmlns:a16="http://schemas.microsoft.com/office/drawing/2014/main" id="{79A6325E-FB48-EED8-2F66-2394AB2799F4}"/>
              </a:ext>
            </a:extLst>
          </p:cNvPr>
          <p:cNvSpPr/>
          <p:nvPr userDrawn="1"/>
        </p:nvSpPr>
        <p:spPr>
          <a:xfrm>
            <a:off x="5558955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0" name="Tekstiruutu 49">
            <a:extLst>
              <a:ext uri="{FF2B5EF4-FFF2-40B4-BE49-F238E27FC236}">
                <a16:creationId xmlns:a16="http://schemas.microsoft.com/office/drawing/2014/main" id="{9BD8B26A-BF5B-D7B3-603D-07DFE856805A}"/>
              </a:ext>
            </a:extLst>
          </p:cNvPr>
          <p:cNvSpPr txBox="1"/>
          <p:nvPr userDrawn="1"/>
        </p:nvSpPr>
        <p:spPr>
          <a:xfrm>
            <a:off x="5849966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53" name="Ellipsi 52">
            <a:extLst>
              <a:ext uri="{FF2B5EF4-FFF2-40B4-BE49-F238E27FC236}">
                <a16:creationId xmlns:a16="http://schemas.microsoft.com/office/drawing/2014/main" id="{0544D5FD-6361-3631-273F-34863E112A93}"/>
              </a:ext>
            </a:extLst>
          </p:cNvPr>
          <p:cNvSpPr/>
          <p:nvPr userDrawn="1"/>
        </p:nvSpPr>
        <p:spPr>
          <a:xfrm>
            <a:off x="9720934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" name="Tekstiruutu 53">
            <a:extLst>
              <a:ext uri="{FF2B5EF4-FFF2-40B4-BE49-F238E27FC236}">
                <a16:creationId xmlns:a16="http://schemas.microsoft.com/office/drawing/2014/main" id="{1A04BA3C-5B2B-EDB8-9C7C-FC484C8ECB1A}"/>
              </a:ext>
            </a:extLst>
          </p:cNvPr>
          <p:cNvSpPr txBox="1"/>
          <p:nvPr userDrawn="1"/>
        </p:nvSpPr>
        <p:spPr>
          <a:xfrm>
            <a:off x="1001194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57" name="Ellipsi 56">
            <a:extLst>
              <a:ext uri="{FF2B5EF4-FFF2-40B4-BE49-F238E27FC236}">
                <a16:creationId xmlns:a16="http://schemas.microsoft.com/office/drawing/2014/main" id="{4C41B4D9-0568-7F98-8AFB-4B386F757E97}"/>
              </a:ext>
            </a:extLst>
          </p:cNvPr>
          <p:cNvSpPr/>
          <p:nvPr userDrawn="1"/>
        </p:nvSpPr>
        <p:spPr>
          <a:xfrm>
            <a:off x="13898509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8" name="Tekstiruutu 57">
            <a:extLst>
              <a:ext uri="{FF2B5EF4-FFF2-40B4-BE49-F238E27FC236}">
                <a16:creationId xmlns:a16="http://schemas.microsoft.com/office/drawing/2014/main" id="{0399FAB9-AA1D-095C-CDE6-C487C840DCBE}"/>
              </a:ext>
            </a:extLst>
          </p:cNvPr>
          <p:cNvSpPr txBox="1"/>
          <p:nvPr userDrawn="1"/>
        </p:nvSpPr>
        <p:spPr>
          <a:xfrm>
            <a:off x="1418055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28897263-C6EF-E093-D461-003EAAADC28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7941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si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 algn="ctr"/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ctr">
              <a:buNone/>
            </a:pPr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12633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85714" y="4651882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/>
              <a:t>5.11.2025</a:t>
            </a:r>
            <a:endParaRPr lang="fi-FI" dirty="0"/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Ellipsi 62">
            <a:extLst>
              <a:ext uri="{FF2B5EF4-FFF2-40B4-BE49-F238E27FC236}">
                <a16:creationId xmlns:a16="http://schemas.microsoft.com/office/drawing/2014/main" id="{1528457D-5278-5393-A265-9A8032BD62BE}"/>
              </a:ext>
            </a:extLst>
          </p:cNvPr>
          <p:cNvSpPr/>
          <p:nvPr userDrawn="1"/>
        </p:nvSpPr>
        <p:spPr>
          <a:xfrm>
            <a:off x="4713988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4" name="Tekstiruutu 63">
            <a:extLst>
              <a:ext uri="{FF2B5EF4-FFF2-40B4-BE49-F238E27FC236}">
                <a16:creationId xmlns:a16="http://schemas.microsoft.com/office/drawing/2014/main" id="{85A9CCB0-EE4E-4B13-2C68-600149E92A6D}"/>
              </a:ext>
            </a:extLst>
          </p:cNvPr>
          <p:cNvSpPr txBox="1"/>
          <p:nvPr userDrawn="1"/>
        </p:nvSpPr>
        <p:spPr>
          <a:xfrm>
            <a:off x="5004999" y="4642917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75" name="Ellipsi 74">
            <a:extLst>
              <a:ext uri="{FF2B5EF4-FFF2-40B4-BE49-F238E27FC236}">
                <a16:creationId xmlns:a16="http://schemas.microsoft.com/office/drawing/2014/main" id="{6BD80085-A2D7-5385-3432-6B34BD98FE3F}"/>
              </a:ext>
            </a:extLst>
          </p:cNvPr>
          <p:cNvSpPr/>
          <p:nvPr userDrawn="1"/>
        </p:nvSpPr>
        <p:spPr>
          <a:xfrm>
            <a:off x="8010117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6" name="Tekstiruutu 75">
            <a:extLst>
              <a:ext uri="{FF2B5EF4-FFF2-40B4-BE49-F238E27FC236}">
                <a16:creationId xmlns:a16="http://schemas.microsoft.com/office/drawing/2014/main" id="{41761005-C39D-AC00-972F-ECF400103312}"/>
              </a:ext>
            </a:extLst>
          </p:cNvPr>
          <p:cNvSpPr txBox="1"/>
          <p:nvPr userDrawn="1"/>
        </p:nvSpPr>
        <p:spPr>
          <a:xfrm>
            <a:off x="831009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79" name="Ellipsi 78">
            <a:extLst>
              <a:ext uri="{FF2B5EF4-FFF2-40B4-BE49-F238E27FC236}">
                <a16:creationId xmlns:a16="http://schemas.microsoft.com/office/drawing/2014/main" id="{04D2B17D-CDFE-8A59-A671-5F08A8369A64}"/>
              </a:ext>
            </a:extLst>
          </p:cNvPr>
          <p:cNvSpPr/>
          <p:nvPr userDrawn="1"/>
        </p:nvSpPr>
        <p:spPr>
          <a:xfrm>
            <a:off x="11311472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0" name="Tekstiruutu 79">
            <a:extLst>
              <a:ext uri="{FF2B5EF4-FFF2-40B4-BE49-F238E27FC236}">
                <a16:creationId xmlns:a16="http://schemas.microsoft.com/office/drawing/2014/main" id="{C05557D4-4839-E55E-E0E3-DD63333CF045}"/>
              </a:ext>
            </a:extLst>
          </p:cNvPr>
          <p:cNvSpPr txBox="1"/>
          <p:nvPr userDrawn="1"/>
        </p:nvSpPr>
        <p:spPr>
          <a:xfrm>
            <a:off x="1158455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83" name="Ellipsi 82">
            <a:extLst>
              <a:ext uri="{FF2B5EF4-FFF2-40B4-BE49-F238E27FC236}">
                <a16:creationId xmlns:a16="http://schemas.microsoft.com/office/drawing/2014/main" id="{E77AC09D-B7B5-D1DC-BBA8-0652A58E37C9}"/>
              </a:ext>
            </a:extLst>
          </p:cNvPr>
          <p:cNvSpPr/>
          <p:nvPr userDrawn="1"/>
        </p:nvSpPr>
        <p:spPr>
          <a:xfrm>
            <a:off x="14601902" y="4429684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4" name="Tekstiruutu 83">
            <a:extLst>
              <a:ext uri="{FF2B5EF4-FFF2-40B4-BE49-F238E27FC236}">
                <a16:creationId xmlns:a16="http://schemas.microsoft.com/office/drawing/2014/main" id="{522E4D56-91F2-1F62-92C0-4FD7AE6D018D}"/>
              </a:ext>
            </a:extLst>
          </p:cNvPr>
          <p:cNvSpPr txBox="1"/>
          <p:nvPr userDrawn="1"/>
        </p:nvSpPr>
        <p:spPr>
          <a:xfrm>
            <a:off x="14883948" y="4642919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5</a:t>
            </a:r>
            <a:endParaRPr lang="fi-FI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1DAD14AA-6818-CA92-9594-F418DCF9A1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1840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5.11.2025</a:t>
            </a:r>
            <a:endParaRPr lang="fi-FI" dirty="0"/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D4ED17CC-DDA3-93F2-01EA-B852BEE910DC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260359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470F3915-A530-DFF3-C414-72A3F354757F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274206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E46318DE-CA70-41DD-8AC2-662BA8412756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1198662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n paikkamerkki 13">
            <a:extLst>
              <a:ext uri="{FF2B5EF4-FFF2-40B4-BE49-F238E27FC236}">
                <a16:creationId xmlns:a16="http://schemas.microsoft.com/office/drawing/2014/main" id="{5F67D9C8-1663-4679-6EE4-7D9CC8730CE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8911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/>
              <a:t>5.11.2025</a:t>
            </a:r>
            <a:endParaRPr lang="fi-FI" dirty="0"/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218DC01B-BD81-4D2D-4AA5-DE75A6F5018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56112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238FCB00-D196-1EDC-3745-5B86750C695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561936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32BF7F8E-EB94-D57A-5534-A09FEC7EE379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978261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23">
            <a:extLst>
              <a:ext uri="{FF2B5EF4-FFF2-40B4-BE49-F238E27FC236}">
                <a16:creationId xmlns:a16="http://schemas.microsoft.com/office/drawing/2014/main" id="{02819F39-F806-B516-6A0F-0339AC1BBEAA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394586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CAEB81C1-A404-BDCB-1B78-72E8B9A2A6B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3979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si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/>
              <a:t>5.11.2025</a:t>
            </a:r>
            <a:endParaRPr lang="fi-FI" dirty="0"/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4" name="Sisällön paikkamerkki 23">
            <a:extLst>
              <a:ext uri="{FF2B5EF4-FFF2-40B4-BE49-F238E27FC236}">
                <a16:creationId xmlns:a16="http://schemas.microsoft.com/office/drawing/2014/main" id="{58DB35E5-2480-A6D8-4AC3-02F973575B0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650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Sisällön paikkamerkki 23">
            <a:extLst>
              <a:ext uri="{FF2B5EF4-FFF2-40B4-BE49-F238E27FC236}">
                <a16:creationId xmlns:a16="http://schemas.microsoft.com/office/drawing/2014/main" id="{82636815-A9ED-AE8B-B0B3-327ED0B16C8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476320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Sisällön paikkamerkki 23">
            <a:extLst>
              <a:ext uri="{FF2B5EF4-FFF2-40B4-BE49-F238E27FC236}">
                <a16:creationId xmlns:a16="http://schemas.microsoft.com/office/drawing/2014/main" id="{7B63DA7A-519E-50EE-584F-8ACCEF6DB6C1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806133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7" name="Sisällön paikkamerkki 23">
            <a:extLst>
              <a:ext uri="{FF2B5EF4-FFF2-40B4-BE49-F238E27FC236}">
                <a16:creationId xmlns:a16="http://schemas.microsoft.com/office/drawing/2014/main" id="{695B2549-67FF-5FFD-6544-969D64BA5324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134345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Sisällön paikkamerkki 23">
            <a:extLst>
              <a:ext uri="{FF2B5EF4-FFF2-40B4-BE49-F238E27FC236}">
                <a16:creationId xmlns:a16="http://schemas.microsoft.com/office/drawing/2014/main" id="{94EF9175-FD34-97C3-6ADE-EF3CE9F3C61F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146255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2357E41F-E6AD-E172-CE9B-4674BBE6AB6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0666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5.11.2025</a:t>
            </a:r>
            <a:endParaRPr lang="fi-FI" dirty="0"/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871576"/>
            <a:ext cx="7886701" cy="1193886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065462"/>
            <a:ext cx="7885112" cy="5754688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BC4367F6-270E-B49B-AD71-D356A29D8AB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E353D6A6-263B-2B52-C163-BE4C6C88C4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58888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4175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223963"/>
            <a:ext cx="7885112" cy="1123192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/>
            <a:r>
              <a:rPr lang="fi-FI" dirty="0"/>
              <a:t>Prosessikaavio</a:t>
            </a:r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3999" y="1223964"/>
            <a:ext cx="7921625" cy="1123192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r">
              <a:buNone/>
            </a:pPr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49728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17541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/>
              <a:t>5.11.2025</a:t>
            </a:r>
            <a:endParaRPr lang="fi-FI" dirty="0"/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8" y="3376759"/>
            <a:ext cx="3178641" cy="585642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fi-FI" dirty="0"/>
              <a:t>Prosessi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3962402"/>
            <a:ext cx="3178640" cy="130884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8CB08FBD-6BD8-8B1C-F1F6-B5B81A9262DA}"/>
              </a:ext>
            </a:extLst>
          </p:cNvPr>
          <p:cNvSpPr/>
          <p:nvPr userDrawn="1"/>
        </p:nvSpPr>
        <p:spPr>
          <a:xfrm>
            <a:off x="5645887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D7412C24-E1B5-02BE-9C66-02B2C4DAE2AE}"/>
              </a:ext>
            </a:extLst>
          </p:cNvPr>
          <p:cNvSpPr txBox="1"/>
          <p:nvPr userDrawn="1"/>
        </p:nvSpPr>
        <p:spPr>
          <a:xfrm>
            <a:off x="5813700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92648E11-F2D7-DD05-C5BE-9F81529517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68251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32C6209F-70D8-FFD1-D972-7F956FA5A2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68253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6346943E-D124-37BC-9939-F34CC57383ED}"/>
              </a:ext>
            </a:extLst>
          </p:cNvPr>
          <p:cNvSpPr/>
          <p:nvPr userDrawn="1"/>
        </p:nvSpPr>
        <p:spPr>
          <a:xfrm>
            <a:off x="986308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FF3CAD5A-9510-449F-6051-2E6FB6CB0C36}"/>
              </a:ext>
            </a:extLst>
          </p:cNvPr>
          <p:cNvSpPr txBox="1"/>
          <p:nvPr userDrawn="1"/>
        </p:nvSpPr>
        <p:spPr>
          <a:xfrm>
            <a:off x="1003089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21" name="Tekstin paikkamerkki 18">
            <a:extLst>
              <a:ext uri="{FF2B5EF4-FFF2-40B4-BE49-F238E27FC236}">
                <a16:creationId xmlns:a16="http://schemas.microsoft.com/office/drawing/2014/main" id="{19A83D01-9392-4E76-91F3-FF6C483AA6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7761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22" name="Tekstin paikkamerkki 18">
            <a:extLst>
              <a:ext uri="{FF2B5EF4-FFF2-40B4-BE49-F238E27FC236}">
                <a16:creationId xmlns:a16="http://schemas.microsoft.com/office/drawing/2014/main" id="{3D5A8D1C-43F9-FF82-FBCC-C365E27870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77618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3" name="Ellipsi 22">
            <a:extLst>
              <a:ext uri="{FF2B5EF4-FFF2-40B4-BE49-F238E27FC236}">
                <a16:creationId xmlns:a16="http://schemas.microsoft.com/office/drawing/2014/main" id="{41FD54EC-AE9E-603D-6575-325756174702}"/>
              </a:ext>
            </a:extLst>
          </p:cNvPr>
          <p:cNvSpPr/>
          <p:nvPr userDrawn="1"/>
        </p:nvSpPr>
        <p:spPr>
          <a:xfrm>
            <a:off x="1407782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B2C703AD-1804-FA15-6042-BCAEFC1AAE94}"/>
              </a:ext>
            </a:extLst>
          </p:cNvPr>
          <p:cNvSpPr txBox="1"/>
          <p:nvPr userDrawn="1"/>
        </p:nvSpPr>
        <p:spPr>
          <a:xfrm>
            <a:off x="1424563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25" name="Tekstin paikkamerkki 18">
            <a:extLst>
              <a:ext uri="{FF2B5EF4-FFF2-40B4-BE49-F238E27FC236}">
                <a16:creationId xmlns:a16="http://schemas.microsoft.com/office/drawing/2014/main" id="{DCC131EC-3EA5-B5B2-421F-33F6BDE7DF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88698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26" name="Tekstin paikkamerkki 18">
            <a:extLst>
              <a:ext uri="{FF2B5EF4-FFF2-40B4-BE49-F238E27FC236}">
                <a16:creationId xmlns:a16="http://schemas.microsoft.com/office/drawing/2014/main" id="{BD4EC0F8-CC0C-A4FB-5CA8-A06044F04BF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886984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2C3758A-9921-C5AA-57F5-947E1BF98B62}"/>
              </a:ext>
            </a:extLst>
          </p:cNvPr>
          <p:cNvSpPr/>
          <p:nvPr userDrawn="1"/>
        </p:nvSpPr>
        <p:spPr>
          <a:xfrm>
            <a:off x="1449728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A0A049E5-F500-23D9-53C6-B42CC69CCF00}"/>
              </a:ext>
            </a:extLst>
          </p:cNvPr>
          <p:cNvSpPr txBox="1"/>
          <p:nvPr userDrawn="1"/>
        </p:nvSpPr>
        <p:spPr>
          <a:xfrm>
            <a:off x="1617541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8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32D1EE7D-6F18-AEB4-63DB-0006AB4FB42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58888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12D38DAD-E131-9EA1-B585-30ACA1F3DDB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5888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F6DD0790-A5CB-6C79-BBF3-F450F42FE66F}"/>
              </a:ext>
            </a:extLst>
          </p:cNvPr>
          <p:cNvSpPr/>
          <p:nvPr userDrawn="1"/>
        </p:nvSpPr>
        <p:spPr>
          <a:xfrm>
            <a:off x="5645887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DE1A3C10-A6CC-6D42-C86B-75071E4FAFCA}"/>
              </a:ext>
            </a:extLst>
          </p:cNvPr>
          <p:cNvSpPr txBox="1"/>
          <p:nvPr userDrawn="1"/>
        </p:nvSpPr>
        <p:spPr>
          <a:xfrm>
            <a:off x="5813700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7</a:t>
            </a:r>
            <a:endParaRPr lang="fi-FI"/>
          </a:p>
        </p:txBody>
      </p:sp>
      <p:sp>
        <p:nvSpPr>
          <p:cNvPr id="37" name="Tekstin paikkamerkki 18">
            <a:extLst>
              <a:ext uri="{FF2B5EF4-FFF2-40B4-BE49-F238E27FC236}">
                <a16:creationId xmlns:a16="http://schemas.microsoft.com/office/drawing/2014/main" id="{19688A88-69BC-A289-8BC7-A8AD5F4DE90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68251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38" name="Tekstin paikkamerkki 18">
            <a:extLst>
              <a:ext uri="{FF2B5EF4-FFF2-40B4-BE49-F238E27FC236}">
                <a16:creationId xmlns:a16="http://schemas.microsoft.com/office/drawing/2014/main" id="{BE3EC6CF-242C-EFEC-BCC5-50B872EBECA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68253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9" name="Ellipsi 38">
            <a:extLst>
              <a:ext uri="{FF2B5EF4-FFF2-40B4-BE49-F238E27FC236}">
                <a16:creationId xmlns:a16="http://schemas.microsoft.com/office/drawing/2014/main" id="{133F7BFE-66A6-B12A-6DD1-2EC1CDFE6FB2}"/>
              </a:ext>
            </a:extLst>
          </p:cNvPr>
          <p:cNvSpPr/>
          <p:nvPr userDrawn="1"/>
        </p:nvSpPr>
        <p:spPr>
          <a:xfrm>
            <a:off x="986308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9216EF20-2078-1D2D-B947-32640570CDAA}"/>
              </a:ext>
            </a:extLst>
          </p:cNvPr>
          <p:cNvSpPr txBox="1"/>
          <p:nvPr userDrawn="1"/>
        </p:nvSpPr>
        <p:spPr>
          <a:xfrm>
            <a:off x="1003089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6</a:t>
            </a:r>
            <a:endParaRPr lang="fi-FI"/>
          </a:p>
        </p:txBody>
      </p:sp>
      <p:sp>
        <p:nvSpPr>
          <p:cNvPr id="41" name="Tekstin paikkamerkki 18">
            <a:extLst>
              <a:ext uri="{FF2B5EF4-FFF2-40B4-BE49-F238E27FC236}">
                <a16:creationId xmlns:a16="http://schemas.microsoft.com/office/drawing/2014/main" id="{E9F3F4ED-2BBE-6833-0092-0C6AA7300BF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7761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42" name="Tekstin paikkamerkki 18">
            <a:extLst>
              <a:ext uri="{FF2B5EF4-FFF2-40B4-BE49-F238E27FC236}">
                <a16:creationId xmlns:a16="http://schemas.microsoft.com/office/drawing/2014/main" id="{885D8865-A406-C18C-95B0-453AE49F76C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7761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43" name="Ellipsi 42">
            <a:extLst>
              <a:ext uri="{FF2B5EF4-FFF2-40B4-BE49-F238E27FC236}">
                <a16:creationId xmlns:a16="http://schemas.microsoft.com/office/drawing/2014/main" id="{BFA6AF6E-5D65-01B0-4434-2E7366CC4E3C}"/>
              </a:ext>
            </a:extLst>
          </p:cNvPr>
          <p:cNvSpPr/>
          <p:nvPr userDrawn="1"/>
        </p:nvSpPr>
        <p:spPr>
          <a:xfrm>
            <a:off x="1407782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6E37FCAA-23DA-4708-A267-E98386E67B60}"/>
              </a:ext>
            </a:extLst>
          </p:cNvPr>
          <p:cNvSpPr txBox="1"/>
          <p:nvPr userDrawn="1"/>
        </p:nvSpPr>
        <p:spPr>
          <a:xfrm>
            <a:off x="1424563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5</a:t>
            </a:r>
            <a:endParaRPr lang="fi-FI"/>
          </a:p>
        </p:txBody>
      </p:sp>
      <p:sp>
        <p:nvSpPr>
          <p:cNvPr id="45" name="Tekstin paikkamerkki 18">
            <a:extLst>
              <a:ext uri="{FF2B5EF4-FFF2-40B4-BE49-F238E27FC236}">
                <a16:creationId xmlns:a16="http://schemas.microsoft.com/office/drawing/2014/main" id="{ECD0D931-E5A5-96D8-2DD8-C5708946E28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88698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46" name="Tekstin paikkamerkki 18">
            <a:extLst>
              <a:ext uri="{FF2B5EF4-FFF2-40B4-BE49-F238E27FC236}">
                <a16:creationId xmlns:a16="http://schemas.microsoft.com/office/drawing/2014/main" id="{FDE01F60-5581-3D46-21DD-0132BB103B1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886984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9981AF6-7B95-1B6D-1561-549C6C177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394" y="3575916"/>
            <a:ext cx="280988" cy="18732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0CE73D70-A4DB-A5EC-44CC-4986E743B9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505" y="3575917"/>
            <a:ext cx="280988" cy="18732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A0EFA0E-47E9-57AE-F0BA-854B75FE5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502" y="3575917"/>
            <a:ext cx="280988" cy="187325"/>
          </a:xfrm>
          <a:prstGeom prst="rect">
            <a:avLst/>
          </a:prstGeom>
        </p:spPr>
      </p:pic>
      <p:pic>
        <p:nvPicPr>
          <p:cNvPr id="27" name="Kuva 26">
            <a:extLst>
              <a:ext uri="{FF2B5EF4-FFF2-40B4-BE49-F238E27FC236}">
                <a16:creationId xmlns:a16="http://schemas.microsoft.com/office/drawing/2014/main" id="{678F97D3-CD8B-3BED-6623-0AA1155BBC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557284" y="5714622"/>
            <a:ext cx="280988" cy="187325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5140DC92-7B47-F904-8673-16810F02BA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183502" y="6553549"/>
            <a:ext cx="280988" cy="187325"/>
          </a:xfrm>
          <a:prstGeom prst="rect">
            <a:avLst/>
          </a:prstGeom>
        </p:spPr>
      </p:pic>
      <p:pic>
        <p:nvPicPr>
          <p:cNvPr id="47" name="Kuva 46">
            <a:extLst>
              <a:ext uri="{FF2B5EF4-FFF2-40B4-BE49-F238E27FC236}">
                <a16:creationId xmlns:a16="http://schemas.microsoft.com/office/drawing/2014/main" id="{CA32D13D-A40E-AE9E-510D-B545B39B9A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74132" y="6553549"/>
            <a:ext cx="280988" cy="187325"/>
          </a:xfrm>
          <a:prstGeom prst="rect">
            <a:avLst/>
          </a:prstGeom>
        </p:spPr>
      </p:pic>
      <p:pic>
        <p:nvPicPr>
          <p:cNvPr id="48" name="Kuva 47">
            <a:extLst>
              <a:ext uri="{FF2B5EF4-FFF2-40B4-BE49-F238E27FC236}">
                <a16:creationId xmlns:a16="http://schemas.microsoft.com/office/drawing/2014/main" id="{16EC09F6-690D-783E-3367-EE82E392A8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63970" y="6553549"/>
            <a:ext cx="280988" cy="187325"/>
          </a:xfrm>
          <a:prstGeom prst="rect">
            <a:avLst/>
          </a:prstGeom>
        </p:spPr>
      </p:pic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14E59F8B-CBC2-6423-C0F8-95029B9B477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0139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sisältöbo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5.11.2025</a:t>
            </a:r>
            <a:endParaRPr lang="fi-FI" dirty="0"/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8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8886" y="3869850"/>
            <a:ext cx="4962620" cy="1170463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" name="Tekstin paikkamerkki 18">
            <a:extLst>
              <a:ext uri="{FF2B5EF4-FFF2-40B4-BE49-F238E27FC236}">
                <a16:creationId xmlns:a16="http://schemas.microsoft.com/office/drawing/2014/main" id="{9F80AA45-67CD-B482-DD45-0E239F2DE9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62689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" name="Tekstin paikkamerkki 18">
            <a:extLst>
              <a:ext uri="{FF2B5EF4-FFF2-40B4-BE49-F238E27FC236}">
                <a16:creationId xmlns:a16="http://schemas.microsoft.com/office/drawing/2014/main" id="{02CFB0EF-907D-30DF-2F57-F84830DCCF0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103005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D8E2E3AF-1819-F7FE-E7C2-6E018173F34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2689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B337CB3E-D7BF-F296-00AE-32DD146E9E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103007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18" name="Sisällön paikkamerkki 17">
            <a:extLst>
              <a:ext uri="{FF2B5EF4-FFF2-40B4-BE49-F238E27FC236}">
                <a16:creationId xmlns:a16="http://schemas.microsoft.com/office/drawing/2014/main" id="{68BED3B9-7387-7310-ED47-3DA50236FEC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258888" y="5040312"/>
            <a:ext cx="4962525" cy="3243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Sisältöboksi</a:t>
            </a:r>
            <a:endParaRPr lang="fi-FI"/>
          </a:p>
        </p:txBody>
      </p:sp>
      <p:sp>
        <p:nvSpPr>
          <p:cNvPr id="21" name="Sisällön paikkamerkki 17">
            <a:extLst>
              <a:ext uri="{FF2B5EF4-FFF2-40B4-BE49-F238E27FC236}">
                <a16:creationId xmlns:a16="http://schemas.microsoft.com/office/drawing/2014/main" id="{B24A0B2D-07C0-54BF-ED57-B0872EC2C3A3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662503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fi-FI" dirty="0"/>
              <a:t>Sisältöboksi</a:t>
            </a:r>
            <a:endParaRPr lang="fi-FI"/>
          </a:p>
        </p:txBody>
      </p:sp>
      <p:sp>
        <p:nvSpPr>
          <p:cNvPr id="22" name="Sisällön paikkamerkki 17">
            <a:extLst>
              <a:ext uri="{FF2B5EF4-FFF2-40B4-BE49-F238E27FC236}">
                <a16:creationId xmlns:a16="http://schemas.microsoft.com/office/drawing/2014/main" id="{904D53CC-482C-B875-7BE0-B7C763A17CE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2103100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fi-FI" dirty="0"/>
              <a:t>Sisältöboksi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8C7E0B75-46F0-A697-EB79-E395BCCC3B6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0276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2357512E-AF1E-998E-6396-E5E28FA807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4997905" y="7690053"/>
            <a:ext cx="782320" cy="559709"/>
          </a:xfrm>
          <a:prstGeom prst="rect">
            <a:avLst/>
          </a:prstGeom>
        </p:spPr>
      </p:pic>
      <p:pic>
        <p:nvPicPr>
          <p:cNvPr id="3" name="Kuva 2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E8130905-9D9B-DBC4-45BD-555B4CC5A0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774" y="1778001"/>
            <a:ext cx="782320" cy="559709"/>
          </a:xfrm>
          <a:prstGeom prst="rect">
            <a:avLst/>
          </a:prstGeom>
        </p:spPr>
      </p:pic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5.11.2025</a:t>
            </a:r>
            <a:endParaRPr lang="fi-FI" dirty="0"/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90094" y="2608262"/>
            <a:ext cx="11707812" cy="385603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fi-FI" dirty="0"/>
              <a:t>Lisää lainaus tähän</a:t>
            </a:r>
            <a:endParaRPr lang="fi-FI"/>
          </a:p>
        </p:txBody>
      </p:sp>
      <p:sp>
        <p:nvSpPr>
          <p:cNvPr id="22" name="Tekstin paikkamerkki 17">
            <a:extLst>
              <a:ext uri="{FF2B5EF4-FFF2-40B4-BE49-F238E27FC236}">
                <a16:creationId xmlns:a16="http://schemas.microsoft.com/office/drawing/2014/main" id="{FE8D6B22-54C6-D858-1E07-5068B1C020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90094" y="646430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b="1" dirty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fi-FI" dirty="0"/>
              <a:t>Lisää henkilön nimi tähän</a:t>
            </a:r>
            <a:endParaRPr lang="fi-FI"/>
          </a:p>
        </p:txBody>
      </p:sp>
      <p:sp>
        <p:nvSpPr>
          <p:cNvPr id="23" name="Tekstin paikkamerkki 17">
            <a:extLst>
              <a:ext uri="{FF2B5EF4-FFF2-40B4-BE49-F238E27FC236}">
                <a16:creationId xmlns:a16="http://schemas.microsoft.com/office/drawing/2014/main" id="{F7A88483-8675-D6BC-E726-17F941ACF4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90094" y="694332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fi-FI" dirty="0"/>
              <a:t>Lisää henkilön titteli ja organisaatio tähän</a:t>
            </a:r>
            <a:endParaRPr lang="fi-FI"/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032F6FC1-22D8-BB40-0664-7C9AD8C6CBA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1867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BE1FF8-F527-0CB2-348D-8CB8AD90EC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1947863"/>
            <a:ext cx="6489700" cy="266541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fi-FI" dirty="0"/>
              <a:t>Syötä otsikko, esim. organisaation nimi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B11BDC3-1103-AFA4-F28A-BF6E4B9B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5.11.2025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0B93F2E-96ED-967D-A060-C7B1205AD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AEA32F49-936D-54B9-16E3-67E2DEED8E80}"/>
              </a:ext>
            </a:extLst>
          </p:cNvPr>
          <p:cNvSpPr txBox="1"/>
          <p:nvPr userDrawn="1"/>
        </p:nvSpPr>
        <p:spPr>
          <a:xfrm>
            <a:off x="1257298" y="1321003"/>
            <a:ext cx="7721601" cy="4363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fi-FI" sz="2400" cap="all" baseline="0" dirty="0">
                <a:solidFill>
                  <a:schemeClr val="tx2"/>
                </a:solidFill>
              </a:rPr>
              <a:t>KIRJOITA TÄHÄN</a:t>
            </a:r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3CFC6182-FE95-B9B8-E405-275DCDFEC4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47000" y="1223963"/>
            <a:ext cx="9318625" cy="7043644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A6D41417-A008-FDC0-451C-A8026DF0B459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1257300" y="7296057"/>
            <a:ext cx="3175000" cy="971550"/>
          </a:xfrm>
        </p:spPr>
        <p:txBody>
          <a:bodyPr lIns="0" tIns="0" rIns="0" bIns="0" anchor="b" anchorCtr="0">
            <a:noAutofit/>
          </a:bodyPr>
          <a:lstStyle>
            <a:lvl2pPr marL="493712" indent="0">
              <a:buNone/>
              <a:defRPr>
                <a:latin typeface="+mn-lt"/>
              </a:defRPr>
            </a:lvl2pPr>
          </a:lstStyle>
          <a:p>
            <a:pPr lvl="1"/>
            <a:r>
              <a:rPr lang="fi-FI" dirty="0"/>
              <a:t>Lisää logo</a:t>
            </a:r>
            <a:endParaRPr lang="fi-FI"/>
          </a:p>
        </p:txBody>
      </p:sp>
      <p:sp>
        <p:nvSpPr>
          <p:cNvPr id="6" name="Tekstin paikkamerkki 13">
            <a:extLst>
              <a:ext uri="{FF2B5EF4-FFF2-40B4-BE49-F238E27FC236}">
                <a16:creationId xmlns:a16="http://schemas.microsoft.com/office/drawing/2014/main" id="{AFF4AF52-A427-098F-2A0E-76B2D64EC3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301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ima (vanh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5.11.2025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pic>
        <p:nvPicPr>
          <p:cNvPr id="7" name="Kuva 6" descr="Kuva, joka sisältää kohteen teksti, Fontti, ympyrä, logo&#10;&#10;Tekoälyllä luotu sisältö voi olla virheellistä.">
            <a:extLst>
              <a:ext uri="{FF2B5EF4-FFF2-40B4-BE49-F238E27FC236}">
                <a16:creationId xmlns:a16="http://schemas.microsoft.com/office/drawing/2014/main" id="{26AFC373-757D-D99B-8CAC-50A52472C7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15" y="1223963"/>
            <a:ext cx="7872019" cy="7606272"/>
          </a:xfrm>
          <a:prstGeom prst="rect">
            <a:avLst/>
          </a:prstGeom>
        </p:spPr>
      </p:pic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09B74B3E-D4FE-CDE4-4128-77A1CFB64A6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9266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5.11.2025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55915875-36A5-8D41-0638-75679B3028B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3445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5506AF-325A-AD71-7414-DBF76E844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ED44917-B8C2-8912-F56D-9BC39EDB1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5.11.2025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8E54725-3D1C-7EDF-1EEF-E93DDBDAD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138DD1BB-29E6-EA10-C42E-BD7AA80B7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C69AB818-1031-203D-4070-E445CB993F6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23541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0D58E1-CC50-BB2A-2636-2374CB2E6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091494-BD2A-C5FB-7740-8AB33F5335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3060699"/>
            <a:ext cx="7772400" cy="575945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50D6C84-9669-F737-4FA1-2217F3745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299" y="3060698"/>
            <a:ext cx="7807325" cy="575945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274B785-E691-638C-9C73-7F06EC57D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5.11.2025</a:t>
            </a:r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0AAE35B-80DF-BF6A-75CE-5ECF32C97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A3691375-8A9B-02F8-5C49-3DD6CF6B94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4039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3575275-838F-FE64-5166-C8E595694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3065475"/>
            <a:ext cx="7736681" cy="1375895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EFF10CE-E2F5-DA64-DCB6-7C32F4681B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4446146"/>
            <a:ext cx="7736681" cy="465208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D37FB61-0FA0-44DB-B42C-754E665DD2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3060697"/>
            <a:ext cx="7774782" cy="1375894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4DA448E-4376-7318-9E3F-844324855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4436591"/>
            <a:ext cx="7774782" cy="466164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910E101-05EE-D887-854E-85851991E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5.11.2025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2E376F1-B655-CC0F-35FE-62A8965E6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10" name="Otsikko 9">
            <a:extLst>
              <a:ext uri="{FF2B5EF4-FFF2-40B4-BE49-F238E27FC236}">
                <a16:creationId xmlns:a16="http://schemas.microsoft.com/office/drawing/2014/main" id="{B9D8C6B7-5A01-6D24-4593-C21E6A407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F0765765-8096-B165-F72C-165C9EB22F0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6810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6258B82-F92E-E4E4-6A18-EB1B6D852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5.11.2025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A8F388D-4FD9-5286-B6E3-D6119412E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2D4B97B6-C70B-7AC4-AC93-5B67E418B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DD0535A9-BF8E-0BAC-BD68-46B9FB1BA93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218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5.11.2025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3" name="Kuvan paikkamerkki 32">
            <a:extLst>
              <a:ext uri="{FF2B5EF4-FFF2-40B4-BE49-F238E27FC236}">
                <a16:creationId xmlns:a16="http://schemas.microsoft.com/office/drawing/2014/main" id="{EA6223A7-7380-B792-DD54-4483444301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1223963"/>
            <a:ext cx="7405914" cy="7596186"/>
          </a:xfrm>
          <a:prstGeom prst="round2DiagRect">
            <a:avLst>
              <a:gd name="adj1" fmla="val 2329"/>
              <a:gd name="adj2" fmla="val 2287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8644769-4221-87EB-8199-FBA46A59738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99865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EDB9FC23-8F20-7669-BE25-B97AC8579A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8889" y="5614440"/>
            <a:ext cx="15806736" cy="2283951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672038" indent="0" algn="ctr">
              <a:buNone/>
              <a:defRPr sz="2940"/>
            </a:lvl2pPr>
            <a:lvl3pPr marL="1344077" indent="0" algn="ctr">
              <a:buNone/>
              <a:defRPr sz="2646"/>
            </a:lvl3pPr>
            <a:lvl4pPr marL="2016115" indent="0" algn="ctr">
              <a:buNone/>
              <a:defRPr sz="2352"/>
            </a:lvl4pPr>
            <a:lvl5pPr marL="2688153" indent="0" algn="ctr">
              <a:buNone/>
              <a:defRPr sz="2352"/>
            </a:lvl5pPr>
            <a:lvl6pPr marL="3360191" indent="0" algn="ctr">
              <a:buNone/>
              <a:defRPr sz="2352"/>
            </a:lvl6pPr>
            <a:lvl7pPr marL="4032230" indent="0" algn="ctr">
              <a:buNone/>
              <a:defRPr sz="2352"/>
            </a:lvl7pPr>
            <a:lvl8pPr marL="4704268" indent="0" algn="ctr">
              <a:buNone/>
              <a:defRPr sz="2352"/>
            </a:lvl8pPr>
            <a:lvl9pPr marL="5376306" indent="0" algn="ctr">
              <a:buNone/>
              <a:defRPr sz="2352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7AF1740-6FD1-7E52-F2AC-B3DA66F194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23142" y="9644266"/>
            <a:ext cx="4114800" cy="414104"/>
          </a:xfrm>
        </p:spPr>
        <p:txBody>
          <a:bodyPr/>
          <a:lstStyle/>
          <a:p>
            <a:r>
              <a:rPr lang="fi-FI"/>
              <a:t>5.11.2025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29226E4-F3D2-45D2-A4B8-0A214E03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30100" y="9631516"/>
            <a:ext cx="4204023" cy="426854"/>
          </a:xfrm>
        </p:spPr>
        <p:txBody>
          <a:bodyPr/>
          <a:lstStyle>
            <a:lvl1pPr>
              <a:defRPr sz="1470" b="0"/>
            </a:lvl1pPr>
          </a:lstStyle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2" name="Tekstin paikkamerkki 21">
            <a:extLst>
              <a:ext uri="{FF2B5EF4-FFF2-40B4-BE49-F238E27FC236}">
                <a16:creationId xmlns:a16="http://schemas.microsoft.com/office/drawing/2014/main" id="{F0EBEDB4-2E4C-96C1-3AE1-9FB07447D9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7299" y="3695700"/>
            <a:ext cx="15808325" cy="776860"/>
          </a:xfrm>
        </p:spPr>
        <p:txBody>
          <a:bodyPr lIns="180000" tIns="180000" rIns="180000" bIns="180000" anchor="b">
            <a:no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LISÄÄ TÄHÄN YLÄOTSIKKO ISOILLA KIRJAIMILLA</a:t>
            </a:r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0582E6D7-9A47-EF78-1933-A8C4AB20D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299" y="4478935"/>
            <a:ext cx="15808325" cy="112275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19319B4D-2260-6598-98F2-9B015F91672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6565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328BA6-F20D-21F3-2215-EB78D8F74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13157"/>
            <a:ext cx="15773400" cy="4193259"/>
          </a:xfrm>
        </p:spPr>
        <p:txBody>
          <a:bodyPr anchor="b"/>
          <a:lstStyle>
            <a:lvl1pPr algn="l">
              <a:defRPr sz="881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40E6A69-2065-B29C-890F-F8D1F6CA4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706416"/>
            <a:ext cx="15773400" cy="2113734"/>
          </a:xfrm>
        </p:spPr>
        <p:txBody>
          <a:bodyPr/>
          <a:lstStyle>
            <a:lvl1pPr marL="0" indent="0" algn="l">
              <a:buNone/>
              <a:defRPr sz="3528">
                <a:solidFill>
                  <a:schemeClr val="tx1">
                    <a:tint val="82000"/>
                  </a:schemeClr>
                </a:solidFill>
              </a:defRPr>
            </a:lvl1pPr>
            <a:lvl2pPr marL="672038" indent="0">
              <a:buNone/>
              <a:defRPr sz="2940">
                <a:solidFill>
                  <a:schemeClr val="tx1">
                    <a:tint val="82000"/>
                  </a:schemeClr>
                </a:solidFill>
              </a:defRPr>
            </a:lvl2pPr>
            <a:lvl3pPr marL="1344077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3pPr>
            <a:lvl4pPr marL="2016115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4pPr>
            <a:lvl5pPr marL="2688153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5pPr>
            <a:lvl6pPr marL="3360191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6pPr>
            <a:lvl7pPr marL="4032230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7pPr>
            <a:lvl8pPr marL="4704268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8pPr>
            <a:lvl9pPr marL="5376306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26374D-01F4-4E76-C2CB-013F2DF77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5.11.2025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2FBF67F-5CFB-C477-5313-0C172831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29A1BE31-50E3-E502-B376-A80738B85DB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90177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1B0004-8ED2-7FEA-71C2-4906DE19D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F871D69-3944-2A5E-C8D1-2610977A0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5.11.2025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A2ADC0F-F423-F924-4715-CB9C3E307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E4B3D571-06F5-B9C0-36B7-5E9B49CE6F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45375" y="1223963"/>
            <a:ext cx="9620250" cy="759618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887ACC6-E3E6-5CFC-8596-EC9A9696C0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0475" y="3576638"/>
            <a:ext cx="5897563" cy="5243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C31067A9-7D3B-196D-57CE-A91C6D3B525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20407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718BFA-45C0-4836-5FE0-85D6E3FCC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918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10B6576-FBD6-14B7-4A77-2DC79054A8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385538" y="1223963"/>
            <a:ext cx="9647544" cy="7596185"/>
          </a:xfrm>
        </p:spPr>
        <p:txBody>
          <a:bodyPr/>
          <a:lstStyle>
            <a:lvl1pPr marL="0" indent="0">
              <a:buNone/>
              <a:defRPr sz="4704"/>
            </a:lvl1pPr>
            <a:lvl2pPr marL="672038" indent="0">
              <a:buNone/>
              <a:defRPr sz="4116"/>
            </a:lvl2pPr>
            <a:lvl3pPr marL="1344077" indent="0">
              <a:buNone/>
              <a:defRPr sz="3528"/>
            </a:lvl3pPr>
            <a:lvl4pPr marL="2016115" indent="0">
              <a:buNone/>
              <a:defRPr sz="2940"/>
            </a:lvl4pPr>
            <a:lvl5pPr marL="2688153" indent="0">
              <a:buNone/>
              <a:defRPr sz="2940"/>
            </a:lvl5pPr>
            <a:lvl6pPr marL="3360191" indent="0">
              <a:buNone/>
              <a:defRPr sz="2940"/>
            </a:lvl6pPr>
            <a:lvl7pPr marL="4032230" indent="0">
              <a:buNone/>
              <a:defRPr sz="2940"/>
            </a:lvl7pPr>
            <a:lvl8pPr marL="4704268" indent="0">
              <a:buNone/>
              <a:defRPr sz="2940"/>
            </a:lvl8pPr>
            <a:lvl9pPr marL="5376306" indent="0">
              <a:buNone/>
              <a:defRPr sz="294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5E835AF-0D92-F1A6-5B53-09C1B0658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5.11.2025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6B5923E-C78A-A802-9B2C-549B1FEF4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BB641DB3-54D4-AFEF-53B4-3760162B7D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54125" y="3576638"/>
            <a:ext cx="5899150" cy="5243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13">
            <a:extLst>
              <a:ext uri="{FF2B5EF4-FFF2-40B4-BE49-F238E27FC236}">
                <a16:creationId xmlns:a16="http://schemas.microsoft.com/office/drawing/2014/main" id="{AAB470EF-4362-B822-F541-7A44DDCBDB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70799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72FF8C-5657-101C-1CDD-A997CA638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220F663-B11F-45B6-77E9-D20960944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6E8326-BD6E-4122-8A66-AA9334A17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5.11.2025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B03F218-0380-BE25-ECC2-17157B4AF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D1614526-5579-D49F-D494-278535721E5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16955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44AE7FF-3C0D-4F32-74D0-4B2E78BE3C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1223963"/>
            <a:ext cx="3943350" cy="7596188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6CE08AD-B195-F928-4515-9FBBBD96F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1223962"/>
            <a:ext cx="11601450" cy="759618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A1933AB-5606-81C6-278E-A07004368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5.11.2025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C9956-AF96-7EBE-85B2-954491AE4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56D63159-0577-AE62-55B5-97E49C3C91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8189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5.11.2025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7345450" cy="3696380"/>
          </a:xfrm>
          <a:prstGeom prst="round2DiagRect">
            <a:avLst>
              <a:gd name="adj1" fmla="val 4109"/>
              <a:gd name="adj2" fmla="val 3056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20173" y="5138961"/>
            <a:ext cx="7345451" cy="3650117"/>
          </a:xfrm>
          <a:prstGeom prst="round2DiagRect">
            <a:avLst>
              <a:gd name="adj1" fmla="val 3826"/>
              <a:gd name="adj2" fmla="val 391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BB3D80FC-3672-E39A-A421-9833230C309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611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oikea / kuva vas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5.11.2025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7405914" cy="3696380"/>
          </a:xfrm>
          <a:prstGeom prst="round2DiagRect">
            <a:avLst>
              <a:gd name="adj1" fmla="val 5287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8888" y="5170033"/>
            <a:ext cx="7405914" cy="3650117"/>
          </a:xfrm>
          <a:prstGeom prst="round2DiagRect">
            <a:avLst>
              <a:gd name="adj1" fmla="val 4782"/>
              <a:gd name="adj2" fmla="val 5128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389A2FB6-5A8A-CF1A-95C9-DAE3DCF1C5A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145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5.11.2025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507948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47301A0-DE15-FCD0-3F76-2F640149437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795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 vasen / kuva oike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0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5.11.2025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0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0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46663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9BE3CF6C-E513-345F-2EAC-B492464A035F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0" name="Kuva 9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106F3ECF-3244-34EA-B493-9385A36842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1" name="Tekstin paikkamerkki 13">
            <a:extLst>
              <a:ext uri="{FF2B5EF4-FFF2-40B4-BE49-F238E27FC236}">
                <a16:creationId xmlns:a16="http://schemas.microsoft.com/office/drawing/2014/main" id="{D8CC8E05-4782-3366-A316-38CD4591DEF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90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5.11.2025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412686" y="1223964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90826" y="5138961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720173" y="5138962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0C273148-FADF-97ED-2D2A-5FB181769AF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216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oikea / kuva vase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5.11.2025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33021" y="1223963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90004" y="5170033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5123770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FA3E18E-4E97-B777-C84A-0B8C3727835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7917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2CF958B5-6642-35D8-D4A8-C0D6A20AFE1F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3" y="0"/>
            <a:ext cx="18287998" cy="10080625"/>
            <a:chOff x="2" y="0"/>
            <a:chExt cx="12191998" cy="6858000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B9FBC65E-3B50-B92B-3697-8517E5C8EEAC}"/>
                </a:ext>
              </a:extLst>
            </p:cNvPr>
            <p:cNvSpPr>
              <a:spLocks/>
            </p:cNvSpPr>
            <p:nvPr userDrawn="1"/>
          </p:nvSpPr>
          <p:spPr>
            <a:xfrm>
              <a:off x="2" y="0"/>
              <a:ext cx="406440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3939" dirty="0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D0D81977-16C5-0925-340F-84BC24F00828}"/>
                </a:ext>
              </a:extLst>
            </p:cNvPr>
            <p:cNvSpPr>
              <a:spLocks/>
            </p:cNvSpPr>
            <p:nvPr userDrawn="1"/>
          </p:nvSpPr>
          <p:spPr>
            <a:xfrm>
              <a:off x="4064402" y="0"/>
              <a:ext cx="8127598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3939" dirty="0"/>
            </a:p>
          </p:txBody>
        </p:sp>
        <p:sp>
          <p:nvSpPr>
            <p:cNvPr id="15" name="Suorakulmio: Pyöristetyt kulmat 14">
              <a:extLst>
                <a:ext uri="{FF2B5EF4-FFF2-40B4-BE49-F238E27FC236}">
                  <a16:creationId xmlns:a16="http://schemas.microsoft.com/office/drawing/2014/main" id="{53012155-F24D-3A25-DFA9-8EDF0B85DA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300039" y="296863"/>
              <a:ext cx="11604094" cy="6264275"/>
            </a:xfrm>
            <a:prstGeom prst="roundRect">
              <a:avLst>
                <a:gd name="adj" fmla="val 86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3939" dirty="0"/>
                <a:t>  </a:t>
              </a:r>
              <a:endParaRPr lang="fi-FI"/>
            </a:p>
          </p:txBody>
        </p:sp>
      </p:grpSp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47765CE-BFE0-40DA-93DA-4011DB0D135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257299" y="1223962"/>
            <a:ext cx="15808325" cy="1836737"/>
          </a:xfrm>
          <a:prstGeom prst="rect">
            <a:avLst/>
          </a:prstGeom>
        </p:spPr>
        <p:txBody>
          <a:bodyPr vert="horz" lIns="180000" tIns="180000" rIns="180000" bIns="180000" rtlCol="0" anchor="b" anchorCtr="0">
            <a:noAutofit/>
          </a:bodyPr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2AC8636-28B0-B91A-DE6A-50A12344696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257299" y="3071828"/>
            <a:ext cx="15808325" cy="5748322"/>
          </a:xfrm>
          <a:prstGeom prst="rect">
            <a:avLst/>
          </a:prstGeom>
        </p:spPr>
        <p:txBody>
          <a:bodyPr vert="horz" lIns="180000" tIns="180000" rIns="180000" bIns="18000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  <a:endParaRPr lang="fi-FI"/>
          </a:p>
          <a:p>
            <a:pPr lvl="1"/>
            <a:r>
              <a:rPr lang="fi-FI" dirty="0"/>
              <a:t>toinen taso</a:t>
            </a:r>
            <a:endParaRPr lang="fi-FI"/>
          </a:p>
          <a:p>
            <a:pPr lvl="2"/>
            <a:r>
              <a:rPr lang="fi-FI" dirty="0"/>
              <a:t>kolmas taso</a:t>
            </a:r>
            <a:endParaRPr lang="fi-FI"/>
          </a:p>
          <a:p>
            <a:pPr lvl="3"/>
            <a:r>
              <a:rPr lang="fi-FI" dirty="0"/>
              <a:t>neljäs taso</a:t>
            </a:r>
            <a:endParaRPr lang="fi-FI"/>
          </a:p>
          <a:p>
            <a:pPr lvl="4"/>
            <a:r>
              <a:rPr lang="fi-FI" dirty="0"/>
              <a:t>viides taso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B47667B-051B-434D-0953-CCF2213EC21F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16840200" y="9644064"/>
            <a:ext cx="997742" cy="436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r>
              <a:rPr lang="fi-FI"/>
              <a:t>5.11.2025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F522E98-5D97-CCC8-87DF-CA4E6DB281F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6179800" y="9644063"/>
            <a:ext cx="493867" cy="43656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4C2B2BE5-D52F-224B-921C-FF050C8E4B50}"/>
              </a:ext>
            </a:extLst>
          </p:cNvPr>
          <p:cNvSpPr txBox="1"/>
          <p:nvPr userDrawn="1"/>
        </p:nvSpPr>
        <p:spPr>
          <a:xfrm>
            <a:off x="450059" y="9706713"/>
            <a:ext cx="5646545" cy="3112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13440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srgbClr val="FFFFFF"/>
                </a:solidFill>
                <a:latin typeface="+mn-lt"/>
              </a:rPr>
              <a:t>© </a:t>
            </a:r>
            <a:r>
              <a:rPr lang="fi-FI" sz="1200" dirty="0" err="1">
                <a:solidFill>
                  <a:srgbClr val="FFFFFF"/>
                </a:solidFill>
                <a:latin typeface="+mn-lt"/>
              </a:rPr>
              <a:t>Metsäteollisuus</a:t>
            </a:r>
            <a:r>
              <a:rPr lang="fi-FI" sz="1200" dirty="0">
                <a:solidFill>
                  <a:srgbClr val="FFFFFF"/>
                </a:solidFill>
                <a:latin typeface="+mn-lt"/>
              </a:rPr>
              <a:t> </a:t>
            </a:r>
            <a:r>
              <a:rPr lang="fi-FI" sz="1200" dirty="0" err="1">
                <a:solidFill>
                  <a:srgbClr val="FFFFFF"/>
                </a:solidFill>
                <a:latin typeface="+mn-lt"/>
              </a:rPr>
              <a:t>ry</a:t>
            </a:r>
            <a:endParaRPr lang="fi-FI" sz="12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9" name="Kuva 8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1292165-2A51-8976-54B0-3BED0415D362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79" y="8820150"/>
            <a:ext cx="2288983" cy="38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7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9" r:id="rId2"/>
    <p:sldLayoutId id="2147483683" r:id="rId3"/>
    <p:sldLayoutId id="2147483675" r:id="rId4"/>
    <p:sldLayoutId id="2147483668" r:id="rId5"/>
    <p:sldLayoutId id="2147483664" r:id="rId6"/>
    <p:sldLayoutId id="2147483654" r:id="rId7"/>
    <p:sldLayoutId id="2147483682" r:id="rId8"/>
    <p:sldLayoutId id="2147483676" r:id="rId9"/>
    <p:sldLayoutId id="2147483672" r:id="rId10"/>
    <p:sldLayoutId id="2147483665" r:id="rId11"/>
    <p:sldLayoutId id="2147483655" r:id="rId12"/>
    <p:sldLayoutId id="2147483649" r:id="rId13"/>
    <p:sldLayoutId id="2147483677" r:id="rId14"/>
    <p:sldLayoutId id="2147483669" r:id="rId15"/>
    <p:sldLayoutId id="2147483660" r:id="rId16"/>
    <p:sldLayoutId id="2147483656" r:id="rId17"/>
    <p:sldLayoutId id="2147483650" r:id="rId18"/>
    <p:sldLayoutId id="2147483673" r:id="rId19"/>
    <p:sldLayoutId id="2147483661" r:id="rId20"/>
    <p:sldLayoutId id="2147483652" r:id="rId21"/>
    <p:sldLayoutId id="2147483678" r:id="rId22"/>
    <p:sldLayoutId id="2147483670" r:id="rId23"/>
    <p:sldLayoutId id="2147483666" r:id="rId24"/>
    <p:sldLayoutId id="2147483657" r:id="rId25"/>
    <p:sldLayoutId id="2147483651" r:id="rId26"/>
    <p:sldLayoutId id="2147483679" r:id="rId27"/>
    <p:sldLayoutId id="2147483671" r:id="rId28"/>
    <p:sldLayoutId id="2147483662" r:id="rId29"/>
    <p:sldLayoutId id="2147483680" r:id="rId30"/>
    <p:sldLayoutId id="2147483674" r:id="rId31"/>
    <p:sldLayoutId id="2147483667" r:id="rId32"/>
    <p:sldLayoutId id="2147483658" r:id="rId33"/>
    <p:sldLayoutId id="2147483653" r:id="rId34"/>
    <p:sldLayoutId id="2147483681" r:id="rId35"/>
  </p:sldLayoutIdLst>
  <p:hf hdr="0"/>
  <p:txStyles>
    <p:titleStyle>
      <a:lvl1pPr algn="l" defTabSz="1344077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66700" indent="-266700" algn="l" defTabSz="1344077" rtl="0" eaLnBrk="1" latinLnBrk="0" hangingPunct="1">
        <a:lnSpc>
          <a:spcPct val="90000"/>
        </a:lnSpc>
        <a:spcBef>
          <a:spcPts val="147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1pPr>
      <a:lvl2pPr marL="812800" indent="-3190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2pPr>
      <a:lvl3pPr marL="1257300" indent="-2682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3pPr>
      <a:lvl4pPr marL="1879600" indent="-231775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4pPr>
      <a:lvl5pPr marL="2425700" indent="-182563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tabLst>
          <a:tab pos="2336800" algn="l"/>
        </a:tabLst>
        <a:defRPr sz="1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5pPr>
      <a:lvl6pPr marL="3696211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368249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5040287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712325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7203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344077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2016115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4pPr>
      <a:lvl5pPr marL="2688153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5pPr>
      <a:lvl6pPr marL="3360191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03223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470426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376306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orient="horz" pos="771" userDrawn="1">
          <p15:clr>
            <a:srgbClr val="F26B43"/>
          </p15:clr>
        </p15:guide>
        <p15:guide id="7" orient="horz" pos="5556" userDrawn="1">
          <p15:clr>
            <a:srgbClr val="F26B43"/>
          </p15:clr>
        </p15:guide>
        <p15:guide id="8" pos="10750" userDrawn="1">
          <p15:clr>
            <a:srgbClr val="F26B43"/>
          </p15:clr>
        </p15:guide>
        <p15:guide id="9" pos="793" userDrawn="1">
          <p15:clr>
            <a:srgbClr val="F26B43"/>
          </p15:clr>
        </p15:guide>
        <p15:guide id="10" pos="5760" userDrawn="1">
          <p15:clr>
            <a:srgbClr val="F26B43"/>
          </p15:clr>
        </p15:guide>
        <p15:guide id="11" orient="horz" pos="31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oleObject" Target="file:///\\metsa\shares\yleiset\Yhteiset\Tilda\Perustietoa%20mets&#228;teollisuudesta\POHJA%20Excelit\POHJA%20Tuotanto%20Tulli%20vuosi.xlsx!Tuotanto_Vienti!R3S2:R16S7" TargetMode="Externa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2.emf"/><Relationship Id="rId7" Type="http://schemas.openxmlformats.org/officeDocument/2006/relationships/image" Target="../media/image10.png"/><Relationship Id="rId2" Type="http://schemas.openxmlformats.org/officeDocument/2006/relationships/oleObject" Target="file:///\\metsa\shares\yleiset\Yhteiset\Tilda\Perustietoa%20mets&#228;teollisuudesta\POHJA%20Excelit\POHJA%20Tuotanto%20Tulli%20vuosi.xlsx!Vienti_m&#228;&#228;r&#228;!R3S2:R16S7" TargetMode="Externa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3.emf"/><Relationship Id="rId7" Type="http://schemas.openxmlformats.org/officeDocument/2006/relationships/image" Target="../media/image10.png"/><Relationship Id="rId2" Type="http://schemas.openxmlformats.org/officeDocument/2006/relationships/oleObject" Target="file:///\\metsa\shares\yleiset\Yhteiset\Tilda\Perustietoa%20mets&#228;teollisuudesta\POHJA%20Excelit\POHJA%20Tuotanto%20Tulli%20vuosi.xlsx!Vienti_arvo!R3S2:R16S7" TargetMode="Externa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i 15">
            <a:extLst>
              <a:ext uri="{FF2B5EF4-FFF2-40B4-BE49-F238E27FC236}">
                <a16:creationId xmlns:a16="http://schemas.microsoft.com/office/drawing/2014/main" id="{BE64E919-E1D6-9C3F-F635-35D92D0AFD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0511495"/>
              </p:ext>
            </p:extLst>
          </p:nvPr>
        </p:nvGraphicFramePr>
        <p:xfrm>
          <a:off x="2504263" y="2597385"/>
          <a:ext cx="13279474" cy="6323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401005" imgH="4000460" progId="Excel.Sheet.12">
                  <p:link updateAutomatic="1"/>
                </p:oleObj>
              </mc:Choice>
              <mc:Fallback>
                <p:oleObj name="Worksheet" r:id="rId2" imgW="8401005" imgH="400046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04263" y="2597385"/>
                        <a:ext cx="13279474" cy="63235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FDA7028-464B-C88B-DF4B-05EC422B6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 smtClean="0"/>
              <a:t>1</a:t>
            </a:fld>
            <a:endParaRPr lang="fi-FI" dirty="0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A93523C3-0883-B007-FFAD-899596DB3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>
                <a:solidFill>
                  <a:schemeClr val="accent6"/>
                </a:solidFill>
              </a:rPr>
              <a:t>Metsäteollisuuden tuotanto ja vienti</a:t>
            </a:r>
            <a:br>
              <a:rPr lang="fi-FI" dirty="0">
                <a:solidFill>
                  <a:schemeClr val="accent6"/>
                </a:solidFill>
              </a:rPr>
            </a:br>
            <a:endParaRPr lang="fi-FI" dirty="0">
              <a:solidFill>
                <a:schemeClr val="accent6"/>
              </a:solidFill>
            </a:endParaRP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C895828E-7D9B-1094-650B-E756632F777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fi-FI" dirty="0"/>
              <a:t>Lähde: Metsäteollisuus ry ja Tulli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CDD3B7E1-BB82-46D2-8279-D9F01FB5C0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612" y="3785104"/>
            <a:ext cx="925731" cy="618018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BC6A9261-F89C-4180-885F-23B2E3D890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2612" y="4591377"/>
            <a:ext cx="925755" cy="618018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688760F-1500-46A7-9DFA-D941BCBF1A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611" y="5372804"/>
            <a:ext cx="920563" cy="613708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8AA5CC2A-2268-468F-AE06-1A32C9195C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2611" y="7227938"/>
            <a:ext cx="925755" cy="587123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A176FEE3-1B2B-45A2-A94F-0A769ED42BE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443" y="8022109"/>
            <a:ext cx="925731" cy="617825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5C69D21B-AEB0-6B7B-EE35-D8383E1EA5DF}"/>
              </a:ext>
            </a:extLst>
          </p:cNvPr>
          <p:cNvSpPr txBox="1"/>
          <p:nvPr/>
        </p:nvSpPr>
        <p:spPr>
          <a:xfrm>
            <a:off x="12549810" y="8681921"/>
            <a:ext cx="5261112" cy="962141"/>
          </a:xfrm>
          <a:prstGeom prst="rect">
            <a:avLst/>
          </a:prstGeom>
          <a:noFill/>
        </p:spPr>
        <p:txBody>
          <a:bodyPr wrap="square" lIns="180000" tIns="180000" rIns="180000" bIns="180000" rtlCol="0">
            <a:normAutofit fontScale="25000" lnSpcReduction="20000"/>
          </a:bodyPr>
          <a:lstStyle/>
          <a:p>
            <a:pPr algn="l"/>
            <a:endParaRPr lang="fi-FI" sz="6400" b="1" dirty="0"/>
          </a:p>
          <a:p>
            <a:pPr algn="l"/>
            <a:r>
              <a:rPr lang="fi-FI" sz="6400" b="1" dirty="0"/>
              <a:t>*</a:t>
            </a:r>
            <a:r>
              <a:rPr lang="fi-FI" sz="6400" dirty="0"/>
              <a:t>Tuotantomäärä osittain estimoitu</a:t>
            </a:r>
          </a:p>
          <a:p>
            <a:pPr algn="l"/>
            <a:r>
              <a:rPr lang="fi-FI" sz="6400" dirty="0"/>
              <a:t> Sahatavaran vienti sisältää myös höylätavaran viennin</a:t>
            </a:r>
          </a:p>
          <a:p>
            <a:pPr algn="l"/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422407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FE640D-76BF-8234-B57B-2F29FAF98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i 1">
            <a:extLst>
              <a:ext uri="{FF2B5EF4-FFF2-40B4-BE49-F238E27FC236}">
                <a16:creationId xmlns:a16="http://schemas.microsoft.com/office/drawing/2014/main" id="{5DC7EF0E-45BF-F55E-31A1-60C8303E44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5868923"/>
              </p:ext>
            </p:extLst>
          </p:nvPr>
        </p:nvGraphicFramePr>
        <p:xfrm>
          <a:off x="2705872" y="2481965"/>
          <a:ext cx="12703558" cy="628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734390" imgH="3829130" progId="Excel.Sheet.12">
                  <p:link updateAutomatic="1"/>
                </p:oleObj>
              </mc:Choice>
              <mc:Fallback>
                <p:oleObj name="Worksheet" r:id="rId2" imgW="7734390" imgH="382913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05872" y="2481965"/>
                        <a:ext cx="12703558" cy="628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1594124-61D3-A9E7-90E2-560993EFB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 smtClean="0"/>
              <a:t>2</a:t>
            </a:fld>
            <a:endParaRPr lang="fi-FI" dirty="0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E03B5BD8-CA61-030B-258B-E8F94F39F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>
                <a:solidFill>
                  <a:schemeClr val="accent6"/>
                </a:solidFill>
              </a:rPr>
              <a:t>Metsäteollisuuden viennin määrä</a:t>
            </a:r>
            <a:br>
              <a:rPr lang="fi-FI" dirty="0">
                <a:solidFill>
                  <a:schemeClr val="accent6"/>
                </a:solidFill>
              </a:rPr>
            </a:br>
            <a:endParaRPr lang="fi-FI" dirty="0">
              <a:solidFill>
                <a:schemeClr val="accent6"/>
              </a:solidFill>
            </a:endParaRP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AD0BACD5-BE8A-B636-7765-0F96F5FF10D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fi-FI" dirty="0"/>
              <a:t>Lähde: Tulli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DD1BDC5-30F7-77FF-1B14-14B88DD157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516" y="3464079"/>
            <a:ext cx="967673" cy="646018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A6407239-756B-45B7-E58B-F2398979B3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9516" y="4283814"/>
            <a:ext cx="967673" cy="646002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2D55C1D-1D00-6F5C-B7DD-BCA8D5A5BC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517" y="5159496"/>
            <a:ext cx="968725" cy="645816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BD1782A1-9401-F3C7-0ECC-80A3A23768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9518" y="7076708"/>
            <a:ext cx="967673" cy="613708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A2C2FDF8-EFFC-6E24-1EE5-2B03CA9599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517" y="7904109"/>
            <a:ext cx="967673" cy="64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37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078A5C-DE66-7E9A-B49A-D4FE29D8D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i 1">
            <a:extLst>
              <a:ext uri="{FF2B5EF4-FFF2-40B4-BE49-F238E27FC236}">
                <a16:creationId xmlns:a16="http://schemas.microsoft.com/office/drawing/2014/main" id="{5504E99F-1D0E-77CA-A1B0-BAF9C3551A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5092"/>
              </p:ext>
            </p:extLst>
          </p:nvPr>
        </p:nvGraphicFramePr>
        <p:xfrm>
          <a:off x="2908210" y="2566700"/>
          <a:ext cx="12470400" cy="628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591313" imgH="3829130" progId="Excel.Sheet.12">
                  <p:link updateAutomatic="1"/>
                </p:oleObj>
              </mc:Choice>
              <mc:Fallback>
                <p:oleObj name="Worksheet" r:id="rId2" imgW="7591313" imgH="382913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08210" y="2566700"/>
                        <a:ext cx="12470400" cy="6289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400CA9D-C03D-35B1-8B9C-7B7A5EBE0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 smtClean="0"/>
              <a:t>3</a:t>
            </a:fld>
            <a:endParaRPr lang="fi-FI" dirty="0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A98E0A4B-DF96-AEAA-8385-D94C5F4D7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>
                <a:solidFill>
                  <a:schemeClr val="accent6"/>
                </a:solidFill>
              </a:rPr>
              <a:t>Metsäteollisuuden viennin arvo</a:t>
            </a:r>
            <a:br>
              <a:rPr lang="fi-FI" dirty="0">
                <a:solidFill>
                  <a:schemeClr val="accent6"/>
                </a:solidFill>
              </a:rPr>
            </a:br>
            <a:endParaRPr lang="fi-FI" dirty="0">
              <a:solidFill>
                <a:schemeClr val="accent6"/>
              </a:solidFill>
            </a:endParaRP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331242D3-EB58-AAF2-208E-CFEA14D19E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fi-FI" dirty="0"/>
              <a:t>Lähde: Tulli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0400E404-A178-D794-6069-814F5DBAA1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294" y="3536328"/>
            <a:ext cx="967673" cy="646018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B525051E-F5E9-0817-BC18-24751C2408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2294" y="4383701"/>
            <a:ext cx="967673" cy="646002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670382D-99C0-0176-FDA7-35E7CA5C9C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294" y="5231058"/>
            <a:ext cx="968725" cy="645816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A0CA427E-A88B-838F-04F8-0CC963D9EE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2294" y="7175949"/>
            <a:ext cx="967673" cy="613708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A75CB499-FCBD-F7C2-E0E1-820625D961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294" y="7988615"/>
            <a:ext cx="967673" cy="64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0876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AMELEONADDRESS" val="{&quot;displayName&quot;:null,&quot;businessId&quot;:&quot;&quot;,&quot;language&quot;:&quot;fi-FI&quot;,&quot;unit&quot;:&quot;Yleinen&quot;,&quot;postalAddress&quot;:&quot;&quot;,&quot;postalCode&quot;:&quot;&quot;,&quot;postOffice&quot;:&quot;&quot;,&quot;streetAddress&quot;:&quot;Snellmaninkatu 13&quot;,&quot;streetPostOffice&quot;:&quot;00170 Helsinki&quot;,&quot;tel&quot;:&quot;09 132 61&quot;,&quot;fax&quot;:&quot;&quot;,&quot;email&quot;:&quot;etunimi.sukunimi@forestindustries.fi&quot;,&quot;www&quot;:&quot;www.metsateollisuus.fi&quot;,&quot;companyInfo&quot;:&quot;&quot;,&quot;addressLayout&quot;:&quot;9118ba33-9118-9118-9118-9118ba331b56&quot;,&quot;companyName&quot;:&quot;Metsäteollisuus ry&quot;,&quot;domicile&quot;:&quot;Helsinki&quot;,&quot;customFields&quot;:null}"/>
  <p:tag name="KAMELEONDOCUMENT" val="{&quot;content&quot;:&quot;b105ff8f-dd61-45dd-8537-30dd613703f5&quot;,&quot;module&quot;:&quot;ef23504f-7fcd-4484-b491-9ebeb84fe42b&quot;,&quot;language&quot;:&quot;fi-FI&quot;,&quot;author&quot;:&quot;615ee714-78f8-4d16-b25d-afa5b3242fc0&quot;,&quot;properties&quot;:{&quot;AuthorName&quot;:&quot;Huhtala-Hedman Ville&quot;,&quot;AuthorTitle&quot;:&quot;Tilastopäällikkö&quot;,&quot;AuthorEmail&quot;:&quot;ville.huhtala-hedman@forestindustries.fi&quot;,&quot;AuthorPhone&quot;:&quot;&quot;,&quot;CompanyList&quot;:&quot;Metsäteollisuus ry&quot;,&quot;SiteList&quot;:&quot;Yleinen&quot;,&quot;AuthorMobile&quot;:&quot;+358 408241001&quot;,&quot;AuthorDepartment&quot;:&quot;Taloustiimi&quot;,&quot;ddate&quot;:&quot;5.11.2025&quot;,&quot;dtitle&quot;:null,&quot;dsubtitle&quot;:null},&quot;raw&quot;:{&quot;ddate&quot;:&quot;2025-11-05&quot;}}"/>
</p:tagLst>
</file>

<file path=ppt/theme/theme1.xml><?xml version="1.0" encoding="utf-8"?>
<a:theme xmlns:a="http://schemas.openxmlformats.org/drawingml/2006/main" name="Office-teema">
  <a:themeElements>
    <a:clrScheme name="Mukautettu 1">
      <a:dk1>
        <a:srgbClr val="595949"/>
      </a:dk1>
      <a:lt1>
        <a:srgbClr val="FFFFFF"/>
      </a:lt1>
      <a:dk2>
        <a:srgbClr val="84BC26"/>
      </a:dk2>
      <a:lt2>
        <a:srgbClr val="EDEDED"/>
      </a:lt2>
      <a:accent1>
        <a:srgbClr val="84BC26"/>
      </a:accent1>
      <a:accent2>
        <a:srgbClr val="595949"/>
      </a:accent2>
      <a:accent3>
        <a:srgbClr val="EF7C00"/>
      </a:accent3>
      <a:accent4>
        <a:srgbClr val="0080C8"/>
      </a:accent4>
      <a:accent5>
        <a:srgbClr val="E8548D"/>
      </a:accent5>
      <a:accent6>
        <a:srgbClr val="000000"/>
      </a:accent6>
      <a:hlink>
        <a:srgbClr val="84BC26"/>
      </a:hlink>
      <a:folHlink>
        <a:srgbClr val="262626"/>
      </a:folHlink>
    </a:clrScheme>
    <a:fontScheme name="Mukautettu 1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0000" tIns="180000" rIns="180000" bIns="180000" rtlCol="0">
        <a:normAutofit/>
      </a:bodyPr>
      <a:lstStyle>
        <a:defPPr algn="l">
          <a:defRPr sz="24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Metry uusi pohja 2025.pptx" id="{D2836F5C-63CC-4E9C-BE5E-CAE6C6CB92E3}" vid="{03AF7056-FC02-4799-BC2A-D1175CDDF4A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a0f1b53-4f2b-47f4-afa8-762e7ed58ed1}">
  <we:reference id="9a0f1b53-4f2b-47f4-afa8-762e7ed58ed1" version="1.4.0" store="EXCatalog" storeType="EXCatalog"/>
  <we:alternateReferences/>
  <we:properties>
    <we:property name="Office.AutoShowTaskpaneWithDocument" value="false"/>
  </we:properties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kameleondocument xmlns="https://www.kameleon.fi/document">
  <content>b105ff8f-dd61-45dd-8537-30dd613703f5</content>
  <module>ef23504f-7fcd-4484-b491-9ebeb84fe42b</module>
  <language>fi-FI</language>
  <author>615ee714-78f8-4d16-b25d-afa5b3242fc0</author>
  <properties>
    <AuthorName>Huhtala-Hedman Ville</AuthorName>
    <AuthorTitle>Tilastopäällikkö</AuthorTitle>
    <AuthorEmail>ville.huhtala-hedman@forestindustries.fi</AuthorEmail>
    <AuthorPhone/>
    <CompanyList>Metsäteollisuus ry</CompanyList>
    <SiteList>Yleinen</SiteList>
    <AuthorMobile>+358 408241001</AuthorMobile>
    <AuthorDepartment>Taloustiimi</AuthorDepartment>
    <ddate>5.11.2025</ddate>
    <dtitle/>
    <dsubtitle/>
  </properties>
  <raw>
    <ddate>2025-11-05</ddate>
  </raw>
</kameleondocument>
</file>

<file path=customXml/itemProps1.xml><?xml version="1.0" encoding="utf-8"?>
<ds:datastoreItem xmlns:ds="http://schemas.openxmlformats.org/officeDocument/2006/customXml" ds:itemID="{055951D3-E704-4DBE-A447-4E3DF6FD4C62}">
  <ds:schemaRefs>
    <ds:schemaRef ds:uri="https://www.kameleon.fi/document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E0D40633</Template>
  <TotalTime>45</TotalTime>
  <Words>39</Words>
  <Application>Microsoft Office PowerPoint</Application>
  <PresentationFormat>Mukautettu</PresentationFormat>
  <Paragraphs>12</Paragraphs>
  <Slides>3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Linkit</vt:lpstr>
      </vt:variant>
      <vt:variant>
        <vt:i4>3</vt:i4>
      </vt:variant>
      <vt:variant>
        <vt:lpstr>Dian otsikot</vt:lpstr>
      </vt:variant>
      <vt:variant>
        <vt:i4>3</vt:i4>
      </vt:variant>
    </vt:vector>
  </HeadingPairs>
  <TitlesOfParts>
    <vt:vector size="11" baseType="lpstr">
      <vt:lpstr>Aptos</vt:lpstr>
      <vt:lpstr>Wingdings</vt:lpstr>
      <vt:lpstr>Segoe UI</vt:lpstr>
      <vt:lpstr>Arial</vt:lpstr>
      <vt:lpstr>Office-teema</vt:lpstr>
      <vt:lpstr>file:///\\metsa\shares\yleiset\Yhteiset\Tilda\Perustietoa%20metsäteollisuudesta\POHJA%20Excelit\POHJA%20Tuotanto%20Tulli%20vuosi.xlsx!Tuotanto_Vienti!R3S2:R16S7</vt:lpstr>
      <vt:lpstr>file:///\\metsa\shares\yleiset\Yhteiset\Tilda\Perustietoa%20metsäteollisuudesta\POHJA%20Excelit\POHJA%20Tuotanto%20Tulli%20vuosi.xlsx!Vienti_määrä!R3S2:R16S7</vt:lpstr>
      <vt:lpstr>file:///\\metsa\shares\yleiset\Yhteiset\Tilda\Perustietoa%20metsäteollisuudesta\POHJA%20Excelit\POHJA%20Tuotanto%20Tulli%20vuosi.xlsx!Vienti_arvo!R3S2:R16S7</vt:lpstr>
      <vt:lpstr>Metsäteollisuuden tuotanto ja vienti </vt:lpstr>
      <vt:lpstr>Metsäteollisuuden viennin määrä </vt:lpstr>
      <vt:lpstr>Metsäteollisuuden viennin arvo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Huhtala-Hedman Ville</dc:creator>
  <cp:keywords/>
  <dc:description/>
  <cp:lastModifiedBy>Huhtala-Hedman Ville</cp:lastModifiedBy>
  <cp:revision>10</cp:revision>
  <dcterms:created xsi:type="dcterms:W3CDTF">2025-11-05T06:52:43Z</dcterms:created>
  <dcterms:modified xsi:type="dcterms:W3CDTF">2025-11-05T08:09:10Z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616c8f7-5329-45c1-b6df-378d2db7d954_Enabled">
    <vt:lpwstr>true</vt:lpwstr>
  </property>
  <property fmtid="{D5CDD505-2E9C-101B-9397-08002B2CF9AE}" pid="3" name="MSIP_Label_b616c8f7-5329-45c1-b6df-378d2db7d954_SetDate">
    <vt:lpwstr>2025-11-05T07:01:57Z</vt:lpwstr>
  </property>
  <property fmtid="{D5CDD505-2E9C-101B-9397-08002B2CF9AE}" pid="4" name="MSIP_Label_b616c8f7-5329-45c1-b6df-378d2db7d954_Method">
    <vt:lpwstr>Privileged</vt:lpwstr>
  </property>
  <property fmtid="{D5CDD505-2E9C-101B-9397-08002B2CF9AE}" pid="5" name="MSIP_Label_b616c8f7-5329-45c1-b6df-378d2db7d954_Name">
    <vt:lpwstr>General</vt:lpwstr>
  </property>
  <property fmtid="{D5CDD505-2E9C-101B-9397-08002B2CF9AE}" pid="6" name="MSIP_Label_b616c8f7-5329-45c1-b6df-378d2db7d954_SiteId">
    <vt:lpwstr>ef23504f-7fcd-4484-b491-9ebeb84fe42b</vt:lpwstr>
  </property>
  <property fmtid="{D5CDD505-2E9C-101B-9397-08002B2CF9AE}" pid="7" name="MSIP_Label_b616c8f7-5329-45c1-b6df-378d2db7d954_ActionId">
    <vt:lpwstr>f3e7de14-d9fa-451b-a307-5af5ca1dcd25</vt:lpwstr>
  </property>
  <property fmtid="{D5CDD505-2E9C-101B-9397-08002B2CF9AE}" pid="8" name="MSIP_Label_b616c8f7-5329-45c1-b6df-378d2db7d954_ContentBits">
    <vt:lpwstr>0</vt:lpwstr>
  </property>
  <property fmtid="{D5CDD505-2E9C-101B-9397-08002B2CF9AE}" pid="9" name="MSIP_Label_b616c8f7-5329-45c1-b6df-378d2db7d954_Tag">
    <vt:lpwstr>10, 0, 1, 1</vt:lpwstr>
  </property>
</Properties>
</file>