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6"/>
  </p:notesMasterIdLst>
  <p:sldIdLst>
    <p:sldId id="257" r:id="rId3"/>
    <p:sldId id="258" r:id="rId4"/>
    <p:sldId id="259" r:id="rId5"/>
  </p:sldIdLst>
  <p:sldSz cx="18288000" cy="10080625"/>
  <p:notesSz cx="6858000" cy="9144000"/>
  <p:embeddedFontLs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custDataLst>
    <p:custData r:id="rId1"/>
    <p:tags r:id="rId11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8" autoAdjust="0"/>
  </p:normalViewPr>
  <p:slideViewPr>
    <p:cSldViewPr snapToGrid="0">
      <p:cViewPr varScale="1">
        <p:scale>
          <a:sx n="68" d="100"/>
          <a:sy n="68" d="100"/>
        </p:scale>
        <p:origin x="102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7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80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CCA6-BDCB-0458-912A-2C8F1C888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5B57888-10F4-17B0-74BD-8E3DA8278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ECF608C-8018-2F4C-EF05-2F1B892BE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D57DC9-0634-7175-F501-D827E0910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01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4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Tuotanto_Vienti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Vienti_m&#228;&#228;r&#228;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3.e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Vienti_arvo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4.e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850C481E-AE2D-7E44-72DA-E3EBB7776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19512"/>
              </p:ext>
            </p:extLst>
          </p:nvPr>
        </p:nvGraphicFramePr>
        <p:xfrm>
          <a:off x="2481514" y="2475107"/>
          <a:ext cx="13323792" cy="640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4400" imgH="4105122" progId="Excel.Sheet.12">
                  <p:link updateAutomatic="1"/>
                </p:oleObj>
              </mc:Choice>
              <mc:Fallback>
                <p:oleObj name="Worksheet" r:id="rId3" imgW="8534400" imgH="41051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1514" y="2475107"/>
                        <a:ext cx="13323792" cy="640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DA7028-464B-C88B-DF4B-05EC422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93523C3-0883-B007-FFAD-899596DB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Production and export of the forest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95828E-7D9B-1094-650B-E756632F77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FFIF and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DD3B7E1-BB82-46D2-8279-D9F01FB5C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63" y="3766311"/>
            <a:ext cx="925731" cy="618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6A9261-F89C-4180-885F-23B2E3D89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139" y="4547738"/>
            <a:ext cx="925755" cy="618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688760F-1500-46A7-9DFA-D941BCBF1A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3" y="5372804"/>
            <a:ext cx="920563" cy="61370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A5CC2A-2268-468F-AE06-1A32C9195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803" y="7184299"/>
            <a:ext cx="925755" cy="5871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176FEE3-1B2B-45A2-A94F-0A769ED42B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8" y="7989704"/>
            <a:ext cx="925731" cy="61782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C69D21B-AEB0-6B7B-EE35-D8383E1EA5DF}"/>
              </a:ext>
            </a:extLst>
          </p:cNvPr>
          <p:cNvSpPr txBox="1"/>
          <p:nvPr/>
        </p:nvSpPr>
        <p:spPr>
          <a:xfrm>
            <a:off x="12640783" y="8681921"/>
            <a:ext cx="5261112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r>
              <a:rPr lang="en-US" sz="6600" b="1" baseline="30000" dirty="0"/>
              <a:t>1</a:t>
            </a:r>
            <a:r>
              <a:rPr lang="fi-FI" sz="6400" dirty="0"/>
              <a:t> part of production is estimated </a:t>
            </a:r>
          </a:p>
          <a:p>
            <a:r>
              <a:rPr lang="en-US" sz="6600" b="1" baseline="30000" dirty="0"/>
              <a:t>2 </a:t>
            </a:r>
            <a:r>
              <a:rPr lang="fi-FI" sz="6400" dirty="0"/>
              <a:t>export of sawn and planed goods</a:t>
            </a:r>
            <a:endParaRPr lang="fi-FI" sz="6400" b="1" dirty="0"/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24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640D-76BF-8234-B57B-2F29FAF9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33FFB833-E036-627E-995F-52CBEDEE1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17766"/>
              </p:ext>
            </p:extLst>
          </p:nvPr>
        </p:nvGraphicFramePr>
        <p:xfrm>
          <a:off x="2775709" y="2545056"/>
          <a:ext cx="12736582" cy="630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34390" imgH="3829130" progId="Excel.Sheet.12">
                  <p:link updateAutomatic="1"/>
                </p:oleObj>
              </mc:Choice>
              <mc:Fallback>
                <p:oleObj name="Worksheet" r:id="rId3" imgW="7734390" imgH="38291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5709" y="2545056"/>
                        <a:ext cx="12736582" cy="630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594124-61D3-A9E7-90E2-560993EF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2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03B5BD8-CA61-030B-258B-E8F94F39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Export volume of the forest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0BACD5-BE8A-B636-7765-0F96F5FF10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DD1BDC5-30F7-77FF-1B14-14B88DD15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7" y="3497320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6407239-756B-45B7-E58B-F2398979B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056" y="4314819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D55C1D-1D00-6F5C-B7DD-BCA8D5A5B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6" y="5159496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D1782A1-9401-F3C7-0ECC-80A3A2376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055" y="7086626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2C2FDF8-EFFC-6E24-1EE5-2B03CA959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4" y="7904109"/>
            <a:ext cx="967673" cy="64581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685E4ED-BB3B-709B-0499-BBBC65A5DF7C}"/>
              </a:ext>
            </a:extLst>
          </p:cNvPr>
          <p:cNvSpPr txBox="1"/>
          <p:nvPr/>
        </p:nvSpPr>
        <p:spPr>
          <a:xfrm>
            <a:off x="13364307" y="8681921"/>
            <a:ext cx="4537587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40000" lnSpcReduction="20000"/>
          </a:bodyPr>
          <a:lstStyle/>
          <a:p>
            <a:pPr algn="l"/>
            <a:endParaRPr lang="fi-FI" sz="6400" b="1" dirty="0"/>
          </a:p>
          <a:p>
            <a:r>
              <a:rPr lang="fi-FI" sz="4500" b="1" dirty="0"/>
              <a:t>*</a:t>
            </a:r>
            <a:r>
              <a:rPr lang="fi-FI" sz="4500" dirty="0"/>
              <a:t>Sawn wood also includes planed wood</a:t>
            </a:r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27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A699-19E0-0F87-D772-C19BE113B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7D9EAFE5-248E-1C9A-3E42-0BBFE5504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37086"/>
              </p:ext>
            </p:extLst>
          </p:nvPr>
        </p:nvGraphicFramePr>
        <p:xfrm>
          <a:off x="3022868" y="2605374"/>
          <a:ext cx="12242263" cy="617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91313" imgH="3829130" progId="Excel.Sheet.12">
                  <p:link updateAutomatic="1"/>
                </p:oleObj>
              </mc:Choice>
              <mc:Fallback>
                <p:oleObj name="Worksheet" r:id="rId3" imgW="7591313" imgH="38291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2868" y="2605374"/>
                        <a:ext cx="12242263" cy="6174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09EC6E-FEEF-6B93-5C19-CCB8E063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3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88D054A-BE5A-04EA-D933-EDCEB8F8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Export value of the forest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A2660F8-6DC5-AA82-DF0B-A5B3E14F8A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35253FC-FF9E-D301-C465-2554D3963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9" y="3499763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050F064-26BE-2343-29C2-A2F804663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869" y="4353254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9D41AFC-3003-3E18-9825-49C6890991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8" y="5159496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EA53E99-9AD3-5D53-55A4-61B02FE6D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868" y="7060060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7F58140-91CD-9F3F-AA0A-BFB00F75D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7" y="7891662"/>
            <a:ext cx="967673" cy="64581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DEC2330-D442-E97B-FD4F-35DCFDB3E138}"/>
              </a:ext>
            </a:extLst>
          </p:cNvPr>
          <p:cNvSpPr txBox="1"/>
          <p:nvPr/>
        </p:nvSpPr>
        <p:spPr>
          <a:xfrm>
            <a:off x="13364307" y="8681921"/>
            <a:ext cx="4537587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40000" lnSpcReduction="20000"/>
          </a:bodyPr>
          <a:lstStyle/>
          <a:p>
            <a:pPr algn="l"/>
            <a:endParaRPr lang="fi-FI" sz="6400" b="1" dirty="0"/>
          </a:p>
          <a:p>
            <a:r>
              <a:rPr lang="fi-FI" sz="4500" b="1" dirty="0"/>
              <a:t>*</a:t>
            </a:r>
            <a:r>
              <a:rPr lang="fi-FI" sz="4500" dirty="0"/>
              <a:t>Sawn wood also includes planed wood</a:t>
            </a:r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04548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Finnish Forest Industries Federation&quot;,&quot;SiteList&quot;:&quot;Yleinen&quot;,&quot;AuthorMobile&quot;:&quot;+358 408241001&quot;,&quot;AuthorDepartment&quot;:&quot;Taloustiimi&quot;,&quot;ddate&quot;:&quot;5 November 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a74d9800-6d87-4f1e-9465-10b508a4a68e</content>
  <module>ef23504f-7fcd-4484-b491-9ebeb84fe42b</module>
  <language>en-GB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Finnish Forest Industries Federation</CompanyList>
    <SiteList>Yleinen</SiteList>
    <AuthorMobile>+358 408241001</AuthorMobile>
    <AuthorDepartment>Taloustiimi</AuthorDepartment>
    <ddate>5 November 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8E78DCD4-6B5A-4983-B26F-22EA49984FCA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7EADC5A</Template>
  <TotalTime>27</TotalTime>
  <Words>69</Words>
  <Application>Microsoft Office PowerPoint</Application>
  <PresentationFormat>Mukautettu</PresentationFormat>
  <Paragraphs>19</Paragraphs>
  <Slides>3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Aptos</vt:lpstr>
      <vt:lpstr>Wingdings</vt:lpstr>
      <vt:lpstr>Segoe UI</vt:lpstr>
      <vt:lpstr>Arial</vt:lpstr>
      <vt:lpstr>Office-teema</vt:lpstr>
      <vt:lpstr>\\metsa\shares\yleiset\Yhteiset\Tilda\Perustietoa metsäteollisuudesta\POHJA Excelit\POHJA Tuotanto Tulli vuosi.xlsx!Tuotanto_Vienti!R20S2:R33S7</vt:lpstr>
      <vt:lpstr>\\metsa\shares\yleiset\Yhteiset\Tilda\Perustietoa metsäteollisuudesta\POHJA Excelit\POHJA Tuotanto Tulli vuosi.xlsx!Vienti_määrä!R20S2:R33S7</vt:lpstr>
      <vt:lpstr>\\metsa\shares\yleiset\Yhteiset\Tilda\Perustietoa metsäteollisuudesta\POHJA Excelit\POHJA Tuotanto Tulli vuosi.xlsx!Vienti_arvo!R20S2:R33S7</vt:lpstr>
      <vt:lpstr>Production and export of the forest industry </vt:lpstr>
      <vt:lpstr>Export volume of the forest industry </vt:lpstr>
      <vt:lpstr>Export value of the forest industry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Huhtala-Hedman Ville</dc:creator>
  <cp:keywords/>
  <dc:description/>
  <cp:lastModifiedBy>Huhtala-Hedman Ville</cp:lastModifiedBy>
  <cp:revision>4</cp:revision>
  <dcterms:created xsi:type="dcterms:W3CDTF">2025-11-05T08:13:06Z</dcterms:created>
  <dcterms:modified xsi:type="dcterms:W3CDTF">2025-11-05T08:41:44Z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2025-11-05T08:14:08Z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9f5813cd-f64b-4111-81c0-840d91a6c8ee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