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media/image3.bin" ContentType="image/svg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080625"/>
  <p:notesSz cx="6858000" cy="9144000"/>
  <p:embeddedFontLst>
    <p:embeddedFont>
      <p:font typeface="Segoe UI" panose="020B0502040204020203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fi-FI"/>
    </a:defPPr>
    <a:lvl1pPr marL="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26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6E"/>
    <a:srgbClr val="84B014"/>
    <a:srgbClr val="4DA33C"/>
    <a:srgbClr val="000000"/>
    <a:srgbClr val="FFFFFF"/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8" autoAdjust="0"/>
  </p:normalViewPr>
  <p:slideViewPr>
    <p:cSldViewPr snapToGrid="0">
      <p:cViewPr varScale="1">
        <p:scale>
          <a:sx n="66" d="100"/>
          <a:sy n="66" d="100"/>
        </p:scale>
        <p:origin x="1050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etsa\shares\yleiset\Yhteiset\Tilda\Perustietoa%20mets&#228;teollisuudesta\POHJA%20Excelit\POHJA%20Mets&#228;teollisuuden%20tuotantom&#228;&#228;r&#228;t%201960%20alka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31750"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5.8704131974804973E-2"/>
          <c:y val="6.1017450714614639E-2"/>
          <c:w val="0.91638201646945483"/>
          <c:h val="0.76588240219068626"/>
        </c:manualLayout>
      </c:layout>
      <c:lineChart>
        <c:grouping val="standard"/>
        <c:varyColors val="0"/>
        <c:ser>
          <c:idx val="2"/>
          <c:order val="0"/>
          <c:tx>
            <c:strRef>
              <c:f>'Tuotanto pivotit 1960 alk'!$B$8</c:f>
              <c:strCache>
                <c:ptCount val="1"/>
                <c:pt idx="0">
                  <c:v>Paper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alk'!$A$12:$A$76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'Tuotanto pivotit 1960 alk'!$B$12:$B$76</c:f>
              <c:numCache>
                <c:formatCode>#,##0</c:formatCode>
                <c:ptCount val="65"/>
                <c:pt idx="0">
                  <c:v>1433</c:v>
                </c:pt>
                <c:pt idx="1">
                  <c:v>1689</c:v>
                </c:pt>
                <c:pt idx="2">
                  <c:v>1722</c:v>
                </c:pt>
                <c:pt idx="3">
                  <c:v>1886</c:v>
                </c:pt>
                <c:pt idx="4">
                  <c:v>2053</c:v>
                </c:pt>
                <c:pt idx="5">
                  <c:v>2275</c:v>
                </c:pt>
                <c:pt idx="6">
                  <c:v>2445</c:v>
                </c:pt>
                <c:pt idx="7">
                  <c:v>2418</c:v>
                </c:pt>
                <c:pt idx="8">
                  <c:v>2560</c:v>
                </c:pt>
                <c:pt idx="9">
                  <c:v>2834</c:v>
                </c:pt>
                <c:pt idx="10">
                  <c:v>3011</c:v>
                </c:pt>
                <c:pt idx="11">
                  <c:v>3095</c:v>
                </c:pt>
                <c:pt idx="12">
                  <c:v>3475</c:v>
                </c:pt>
                <c:pt idx="13">
                  <c:v>3826</c:v>
                </c:pt>
                <c:pt idx="14">
                  <c:v>3889</c:v>
                </c:pt>
                <c:pt idx="15">
                  <c:v>2976</c:v>
                </c:pt>
                <c:pt idx="16">
                  <c:v>3222</c:v>
                </c:pt>
                <c:pt idx="17">
                  <c:v>3331</c:v>
                </c:pt>
                <c:pt idx="18">
                  <c:v>3791</c:v>
                </c:pt>
                <c:pt idx="19">
                  <c:v>4240</c:v>
                </c:pt>
                <c:pt idx="20">
                  <c:v>4493</c:v>
                </c:pt>
                <c:pt idx="21">
                  <c:v>4618</c:v>
                </c:pt>
                <c:pt idx="22">
                  <c:v>4444</c:v>
                </c:pt>
                <c:pt idx="23">
                  <c:v>4825</c:v>
                </c:pt>
                <c:pt idx="24">
                  <c:v>5707</c:v>
                </c:pt>
                <c:pt idx="25">
                  <c:v>5828</c:v>
                </c:pt>
                <c:pt idx="26">
                  <c:v>5848</c:v>
                </c:pt>
                <c:pt idx="27">
                  <c:v>6193</c:v>
                </c:pt>
                <c:pt idx="28">
                  <c:v>6694</c:v>
                </c:pt>
                <c:pt idx="29">
                  <c:v>6798</c:v>
                </c:pt>
                <c:pt idx="30">
                  <c:v>7089</c:v>
                </c:pt>
                <c:pt idx="31">
                  <c:v>6854.2690000000002</c:v>
                </c:pt>
                <c:pt idx="32">
                  <c:v>7080.2889999999998</c:v>
                </c:pt>
                <c:pt idx="33">
                  <c:v>7838.152</c:v>
                </c:pt>
                <c:pt idx="34">
                  <c:v>8545.7690000000002</c:v>
                </c:pt>
                <c:pt idx="35">
                  <c:v>8590.7579999999998</c:v>
                </c:pt>
                <c:pt idx="36">
                  <c:v>8019.6909999999998</c:v>
                </c:pt>
                <c:pt idx="37">
                  <c:v>9539.8670000000002</c:v>
                </c:pt>
                <c:pt idx="38">
                  <c:v>10112.705</c:v>
                </c:pt>
                <c:pt idx="39">
                  <c:v>10323.617</c:v>
                </c:pt>
                <c:pt idx="40">
                  <c:v>10757.812</c:v>
                </c:pt>
                <c:pt idx="41">
                  <c:v>9901.9869999999992</c:v>
                </c:pt>
                <c:pt idx="42">
                  <c:v>10051.383</c:v>
                </c:pt>
                <c:pt idx="43">
                  <c:v>10352.709000000001</c:v>
                </c:pt>
                <c:pt idx="44">
                  <c:v>11177.972</c:v>
                </c:pt>
                <c:pt idx="45">
                  <c:v>9837.8490000000002</c:v>
                </c:pt>
                <c:pt idx="46">
                  <c:v>11170.037</c:v>
                </c:pt>
                <c:pt idx="47">
                  <c:v>11271.929</c:v>
                </c:pt>
                <c:pt idx="48">
                  <c:v>10228.611000000001</c:v>
                </c:pt>
                <c:pt idx="49">
                  <c:v>8095.9669999999996</c:v>
                </c:pt>
                <c:pt idx="50">
                  <c:v>8928.7540000000008</c:v>
                </c:pt>
                <c:pt idx="51">
                  <c:v>8602.4709999999995</c:v>
                </c:pt>
                <c:pt idx="52">
                  <c:v>7936.3789800000004</c:v>
                </c:pt>
                <c:pt idx="53">
                  <c:v>7650.6030000000001</c:v>
                </c:pt>
                <c:pt idx="54">
                  <c:v>7450.6559999999999</c:v>
                </c:pt>
                <c:pt idx="55">
                  <c:v>7254.0870000000004</c:v>
                </c:pt>
                <c:pt idx="56">
                  <c:v>6808.6379999999999</c:v>
                </c:pt>
                <c:pt idx="57">
                  <c:v>6654.5860000000002</c:v>
                </c:pt>
                <c:pt idx="58">
                  <c:v>6725.4</c:v>
                </c:pt>
                <c:pt idx="59">
                  <c:v>6016.4452700000011</c:v>
                </c:pt>
                <c:pt idx="60">
                  <c:v>4512.5342100000007</c:v>
                </c:pt>
                <c:pt idx="61">
                  <c:v>4441.2432399999998</c:v>
                </c:pt>
                <c:pt idx="62">
                  <c:v>3057.3837179999996</c:v>
                </c:pt>
                <c:pt idx="63">
                  <c:v>2904.5163390000007</c:v>
                </c:pt>
                <c:pt idx="64">
                  <c:v>3010.9245630000005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8AE-427C-B2F6-F14E2D97B3C0}"/>
            </c:ext>
          </c:extLst>
        </c:ser>
        <c:ser>
          <c:idx val="1"/>
          <c:order val="1"/>
          <c:tx>
            <c:strRef>
              <c:f>'Tuotanto pivotit 1960 alk'!$C$8</c:f>
              <c:strCache>
                <c:ptCount val="1"/>
                <c:pt idx="0">
                  <c:v>Board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alk'!$A$12:$A$76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'Tuotanto pivotit 1960 alk'!$C$12:$C$76</c:f>
              <c:numCache>
                <c:formatCode>#,##0</c:formatCode>
                <c:ptCount val="65"/>
                <c:pt idx="0">
                  <c:v>537</c:v>
                </c:pt>
                <c:pt idx="1">
                  <c:v>698</c:v>
                </c:pt>
                <c:pt idx="2">
                  <c:v>793</c:v>
                </c:pt>
                <c:pt idx="3">
                  <c:v>852</c:v>
                </c:pt>
                <c:pt idx="4">
                  <c:v>926</c:v>
                </c:pt>
                <c:pt idx="5">
                  <c:v>930</c:v>
                </c:pt>
                <c:pt idx="6">
                  <c:v>1016</c:v>
                </c:pt>
                <c:pt idx="7">
                  <c:v>971</c:v>
                </c:pt>
                <c:pt idx="8">
                  <c:v>1069</c:v>
                </c:pt>
                <c:pt idx="9">
                  <c:v>1226</c:v>
                </c:pt>
                <c:pt idx="10">
                  <c:v>1247</c:v>
                </c:pt>
                <c:pt idx="11">
                  <c:v>1329</c:v>
                </c:pt>
                <c:pt idx="12">
                  <c:v>1490</c:v>
                </c:pt>
                <c:pt idx="13">
                  <c:v>1620</c:v>
                </c:pt>
                <c:pt idx="14">
                  <c:v>1626</c:v>
                </c:pt>
                <c:pt idx="15">
                  <c:v>1017</c:v>
                </c:pt>
                <c:pt idx="16">
                  <c:v>1327</c:v>
                </c:pt>
                <c:pt idx="17">
                  <c:v>1288</c:v>
                </c:pt>
                <c:pt idx="18">
                  <c:v>1347</c:v>
                </c:pt>
                <c:pt idx="19">
                  <c:v>1499</c:v>
                </c:pt>
                <c:pt idx="20">
                  <c:v>1426</c:v>
                </c:pt>
                <c:pt idx="21">
                  <c:v>1517</c:v>
                </c:pt>
                <c:pt idx="22">
                  <c:v>1451</c:v>
                </c:pt>
                <c:pt idx="23">
                  <c:v>1563</c:v>
                </c:pt>
                <c:pt idx="24">
                  <c:v>1611</c:v>
                </c:pt>
                <c:pt idx="25">
                  <c:v>1620</c:v>
                </c:pt>
                <c:pt idx="26">
                  <c:v>1701</c:v>
                </c:pt>
                <c:pt idx="27">
                  <c:v>1819</c:v>
                </c:pt>
                <c:pt idx="28">
                  <c:v>1959</c:v>
                </c:pt>
                <c:pt idx="29">
                  <c:v>1955</c:v>
                </c:pt>
                <c:pt idx="30">
                  <c:v>1877</c:v>
                </c:pt>
                <c:pt idx="31">
                  <c:v>1922.2850000000001</c:v>
                </c:pt>
                <c:pt idx="32">
                  <c:v>2077.9569999999999</c:v>
                </c:pt>
                <c:pt idx="33">
                  <c:v>2156.3470000000002</c:v>
                </c:pt>
                <c:pt idx="34">
                  <c:v>2362.8449999999998</c:v>
                </c:pt>
                <c:pt idx="35">
                  <c:v>2344.9690000000001</c:v>
                </c:pt>
                <c:pt idx="36">
                  <c:v>2421.8119999999999</c:v>
                </c:pt>
                <c:pt idx="37">
                  <c:v>2608.7930000000001</c:v>
                </c:pt>
                <c:pt idx="38">
                  <c:v>2590.2220000000002</c:v>
                </c:pt>
                <c:pt idx="39">
                  <c:v>2623.4780000000001</c:v>
                </c:pt>
                <c:pt idx="40">
                  <c:v>2751.0729999999999</c:v>
                </c:pt>
                <c:pt idx="41">
                  <c:v>2600.6370000000002</c:v>
                </c:pt>
                <c:pt idx="42">
                  <c:v>2736.48</c:v>
                </c:pt>
                <c:pt idx="43">
                  <c:v>2705.7249999999999</c:v>
                </c:pt>
                <c:pt idx="44">
                  <c:v>2858.069</c:v>
                </c:pt>
                <c:pt idx="45">
                  <c:v>2552.8240000000001</c:v>
                </c:pt>
                <c:pt idx="46">
                  <c:v>2979.3620000000001</c:v>
                </c:pt>
                <c:pt idx="47">
                  <c:v>3062.9560000000001</c:v>
                </c:pt>
                <c:pt idx="48">
                  <c:v>2897.1709999999998</c:v>
                </c:pt>
                <c:pt idx="49">
                  <c:v>2505.578</c:v>
                </c:pt>
                <c:pt idx="50">
                  <c:v>2829.916354</c:v>
                </c:pt>
                <c:pt idx="51">
                  <c:v>2726.3413959999998</c:v>
                </c:pt>
                <c:pt idx="52">
                  <c:v>2758.1016399999999</c:v>
                </c:pt>
                <c:pt idx="53">
                  <c:v>2940.9926529999998</c:v>
                </c:pt>
                <c:pt idx="54">
                  <c:v>2957.73441</c:v>
                </c:pt>
                <c:pt idx="55">
                  <c:v>3064.76062</c:v>
                </c:pt>
                <c:pt idx="56">
                  <c:v>3336.3335000000002</c:v>
                </c:pt>
                <c:pt idx="57">
                  <c:v>3622.0937300000005</c:v>
                </c:pt>
                <c:pt idx="58">
                  <c:v>3818.6818489999991</c:v>
                </c:pt>
                <c:pt idx="59">
                  <c:v>3708.0245709999995</c:v>
                </c:pt>
                <c:pt idx="60">
                  <c:v>3679.6357400000002</c:v>
                </c:pt>
                <c:pt idx="61">
                  <c:v>4217.4811099999997</c:v>
                </c:pt>
                <c:pt idx="62">
                  <c:v>4150.111069999999</c:v>
                </c:pt>
                <c:pt idx="63">
                  <c:v>3380.1365250000008</c:v>
                </c:pt>
                <c:pt idx="64">
                  <c:v>3716.076184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8AE-427C-B2F6-F14E2D97B3C0}"/>
            </c:ext>
          </c:extLst>
        </c:ser>
        <c:ser>
          <c:idx val="0"/>
          <c:order val="2"/>
          <c:tx>
            <c:strRef>
              <c:f>'Tuotanto pivotit 1960 alk'!$E$8</c:f>
              <c:strCache>
                <c:ptCount val="1"/>
                <c:pt idx="0">
                  <c:v>Chemical pulp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alk'!$A$12:$A$76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'Tuotanto pivotit 1960 alk'!$E$12:$E$76</c:f>
              <c:numCache>
                <c:formatCode>#,##0</c:formatCode>
                <c:ptCount val="65"/>
                <c:pt idx="0">
                  <c:v>2283.096</c:v>
                </c:pt>
                <c:pt idx="1">
                  <c:v>2613.6880000000001</c:v>
                </c:pt>
                <c:pt idx="2">
                  <c:v>2700.259</c:v>
                </c:pt>
                <c:pt idx="3">
                  <c:v>2951.1149999999998</c:v>
                </c:pt>
                <c:pt idx="4">
                  <c:v>3271.7060000000001</c:v>
                </c:pt>
                <c:pt idx="5">
                  <c:v>3393.0210000000002</c:v>
                </c:pt>
                <c:pt idx="6">
                  <c:v>3478.7460000000001</c:v>
                </c:pt>
                <c:pt idx="7">
                  <c:v>3578.2869999999998</c:v>
                </c:pt>
                <c:pt idx="8">
                  <c:v>3710.9250000000002</c:v>
                </c:pt>
                <c:pt idx="9">
                  <c:v>3895.886</c:v>
                </c:pt>
                <c:pt idx="10">
                  <c:v>3904.5230000000001</c:v>
                </c:pt>
                <c:pt idx="11">
                  <c:v>3648.3980000000001</c:v>
                </c:pt>
                <c:pt idx="12">
                  <c:v>3797.2550000000001</c:v>
                </c:pt>
                <c:pt idx="13">
                  <c:v>3932.3879999999999</c:v>
                </c:pt>
                <c:pt idx="14">
                  <c:v>3828.9470000000001</c:v>
                </c:pt>
                <c:pt idx="15">
                  <c:v>3138.366</c:v>
                </c:pt>
                <c:pt idx="16">
                  <c:v>3253.7489999999998</c:v>
                </c:pt>
                <c:pt idx="17">
                  <c:v>3013.625</c:v>
                </c:pt>
                <c:pt idx="18">
                  <c:v>3581.3009999999999</c:v>
                </c:pt>
                <c:pt idx="19">
                  <c:v>4245.2629999999999</c:v>
                </c:pt>
                <c:pt idx="20">
                  <c:v>4311.0420000000004</c:v>
                </c:pt>
                <c:pt idx="21">
                  <c:v>4250.1859999999997</c:v>
                </c:pt>
                <c:pt idx="22">
                  <c:v>3793.7779999999998</c:v>
                </c:pt>
                <c:pt idx="23">
                  <c:v>4078.239</c:v>
                </c:pt>
                <c:pt idx="24">
                  <c:v>4468.143</c:v>
                </c:pt>
                <c:pt idx="25">
                  <c:v>4482.37</c:v>
                </c:pt>
                <c:pt idx="26">
                  <c:v>4514.6639999999998</c:v>
                </c:pt>
                <c:pt idx="27">
                  <c:v>4830.3789999999999</c:v>
                </c:pt>
                <c:pt idx="28">
                  <c:v>5142.7250000000004</c:v>
                </c:pt>
                <c:pt idx="29">
                  <c:v>5316.2650000000003</c:v>
                </c:pt>
                <c:pt idx="30">
                  <c:v>4971.5429999999997</c:v>
                </c:pt>
                <c:pt idx="31">
                  <c:v>4741.7359999999999</c:v>
                </c:pt>
                <c:pt idx="32">
                  <c:v>4913.45</c:v>
                </c:pt>
                <c:pt idx="33">
                  <c:v>5465.09</c:v>
                </c:pt>
                <c:pt idx="34">
                  <c:v>5843.6710000000003</c:v>
                </c:pt>
                <c:pt idx="35">
                  <c:v>5782.3230000000003</c:v>
                </c:pt>
                <c:pt idx="36">
                  <c:v>5735.5309999999999</c:v>
                </c:pt>
                <c:pt idx="37">
                  <c:v>6619.509</c:v>
                </c:pt>
                <c:pt idx="38">
                  <c:v>6717.65</c:v>
                </c:pt>
                <c:pt idx="39">
                  <c:v>6976.866</c:v>
                </c:pt>
                <c:pt idx="40">
                  <c:v>7100.6859999999997</c:v>
                </c:pt>
                <c:pt idx="41">
                  <c:v>6547.5029999999997</c:v>
                </c:pt>
                <c:pt idx="42">
                  <c:v>7143.1040000000003</c:v>
                </c:pt>
                <c:pt idx="43">
                  <c:v>7350.4089999999997</c:v>
                </c:pt>
                <c:pt idx="44">
                  <c:v>7782.5829999999996</c:v>
                </c:pt>
                <c:pt idx="45">
                  <c:v>6773.07</c:v>
                </c:pt>
                <c:pt idx="46">
                  <c:v>7945.9229999999998</c:v>
                </c:pt>
                <c:pt idx="47">
                  <c:v>7699.11</c:v>
                </c:pt>
                <c:pt idx="48">
                  <c:v>7159.0770000000002</c:v>
                </c:pt>
                <c:pt idx="49">
                  <c:v>5518.1419999999998</c:v>
                </c:pt>
                <c:pt idx="50">
                  <c:v>6733.4920000000002</c:v>
                </c:pt>
                <c:pt idx="51">
                  <c:v>6748.1145999999999</c:v>
                </c:pt>
                <c:pt idx="52">
                  <c:v>6825.8165999999992</c:v>
                </c:pt>
                <c:pt idx="53">
                  <c:v>7072.9266999999991</c:v>
                </c:pt>
                <c:pt idx="54">
                  <c:v>7006.4124000000002</c:v>
                </c:pt>
                <c:pt idx="55">
                  <c:v>7126.6011000000008</c:v>
                </c:pt>
                <c:pt idx="56">
                  <c:v>7459.1517000000003</c:v>
                </c:pt>
                <c:pt idx="57">
                  <c:v>7702.5960000000014</c:v>
                </c:pt>
                <c:pt idx="58">
                  <c:v>8151.8880999999992</c:v>
                </c:pt>
                <c:pt idx="59">
                  <c:v>8320.1095999999998</c:v>
                </c:pt>
                <c:pt idx="60">
                  <c:v>7680.6825999999992</c:v>
                </c:pt>
                <c:pt idx="61">
                  <c:v>8315.696100000001</c:v>
                </c:pt>
                <c:pt idx="62">
                  <c:v>7039.3021000000008</c:v>
                </c:pt>
                <c:pt idx="63">
                  <c:v>7000.8033000000005</c:v>
                </c:pt>
                <c:pt idx="64">
                  <c:v>6971.9570000000012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C8AE-427C-B2F6-F14E2D97B3C0}"/>
            </c:ext>
          </c:extLst>
        </c:ser>
        <c:ser>
          <c:idx val="3"/>
          <c:order val="3"/>
          <c:tx>
            <c:strRef>
              <c:f>'Tuotanto pivotit 1960 alk'!$M$7</c:f>
              <c:strCache>
                <c:ptCount val="1"/>
                <c:pt idx="0">
                  <c:v>Sawn Softwood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'Tuotanto pivotit 1960 alk'!$A$12:$A$76</c:f>
              <c:strCache>
                <c:ptCount val="6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  <c:pt idx="64">
                  <c:v>2024</c:v>
                </c:pt>
              </c:strCache>
            </c:strRef>
          </c:cat>
          <c:val>
            <c:numRef>
              <c:f>'Tuotanto pivotit 1960 alk'!$M$12:$M$76</c:f>
              <c:numCache>
                <c:formatCode>#,##0</c:formatCode>
                <c:ptCount val="65"/>
                <c:pt idx="0">
                  <c:v>7737</c:v>
                </c:pt>
                <c:pt idx="1">
                  <c:v>7551</c:v>
                </c:pt>
                <c:pt idx="2">
                  <c:v>6660</c:v>
                </c:pt>
                <c:pt idx="3">
                  <c:v>7040</c:v>
                </c:pt>
                <c:pt idx="4">
                  <c:v>7320</c:v>
                </c:pt>
                <c:pt idx="5">
                  <c:v>6919</c:v>
                </c:pt>
                <c:pt idx="6">
                  <c:v>6279</c:v>
                </c:pt>
                <c:pt idx="7">
                  <c:v>6354</c:v>
                </c:pt>
                <c:pt idx="8">
                  <c:v>6265</c:v>
                </c:pt>
                <c:pt idx="9">
                  <c:v>6868</c:v>
                </c:pt>
                <c:pt idx="10">
                  <c:v>7310</c:v>
                </c:pt>
                <c:pt idx="11">
                  <c:v>7515</c:v>
                </c:pt>
                <c:pt idx="12">
                  <c:v>7475</c:v>
                </c:pt>
                <c:pt idx="13">
                  <c:v>7914</c:v>
                </c:pt>
                <c:pt idx="14">
                  <c:v>7503</c:v>
                </c:pt>
                <c:pt idx="15">
                  <c:v>4931</c:v>
                </c:pt>
                <c:pt idx="16">
                  <c:v>5757</c:v>
                </c:pt>
                <c:pt idx="17">
                  <c:v>7000</c:v>
                </c:pt>
                <c:pt idx="18">
                  <c:v>7608</c:v>
                </c:pt>
                <c:pt idx="19">
                  <c:v>9650</c:v>
                </c:pt>
                <c:pt idx="20">
                  <c:v>10230</c:v>
                </c:pt>
                <c:pt idx="21">
                  <c:v>8260</c:v>
                </c:pt>
                <c:pt idx="22">
                  <c:v>7300</c:v>
                </c:pt>
                <c:pt idx="23">
                  <c:v>7995</c:v>
                </c:pt>
                <c:pt idx="24">
                  <c:v>8232</c:v>
                </c:pt>
                <c:pt idx="25">
                  <c:v>7300</c:v>
                </c:pt>
                <c:pt idx="26">
                  <c:v>7110</c:v>
                </c:pt>
                <c:pt idx="27">
                  <c:v>7530</c:v>
                </c:pt>
                <c:pt idx="28">
                  <c:v>7790</c:v>
                </c:pt>
                <c:pt idx="29">
                  <c:v>7816</c:v>
                </c:pt>
                <c:pt idx="30">
                  <c:v>7486</c:v>
                </c:pt>
                <c:pt idx="31">
                  <c:v>6455</c:v>
                </c:pt>
                <c:pt idx="32">
                  <c:v>7330</c:v>
                </c:pt>
                <c:pt idx="33">
                  <c:v>8570</c:v>
                </c:pt>
                <c:pt idx="34">
                  <c:v>10290</c:v>
                </c:pt>
                <c:pt idx="35">
                  <c:v>9940</c:v>
                </c:pt>
                <c:pt idx="36">
                  <c:v>9712.9696659999991</c:v>
                </c:pt>
                <c:pt idx="37">
                  <c:v>11343.693901000001</c:v>
                </c:pt>
                <c:pt idx="38">
                  <c:v>12281.983934</c:v>
                </c:pt>
                <c:pt idx="39">
                  <c:v>12767.999987999998</c:v>
                </c:pt>
                <c:pt idx="40">
                  <c:v>13420.304980000001</c:v>
                </c:pt>
                <c:pt idx="41">
                  <c:v>12767.968041</c:v>
                </c:pt>
                <c:pt idx="42">
                  <c:v>13386.693061</c:v>
                </c:pt>
                <c:pt idx="43">
                  <c:v>13747.857367000001</c:v>
                </c:pt>
                <c:pt idx="44">
                  <c:v>13541.655412999999</c:v>
                </c:pt>
                <c:pt idx="45">
                  <c:v>12264.072779999999</c:v>
                </c:pt>
                <c:pt idx="46">
                  <c:v>12228.265922000001</c:v>
                </c:pt>
                <c:pt idx="47">
                  <c:v>12473.258392000002</c:v>
                </c:pt>
                <c:pt idx="48">
                  <c:v>9877.3719310000015</c:v>
                </c:pt>
                <c:pt idx="49">
                  <c:v>8026.1786149999989</c:v>
                </c:pt>
                <c:pt idx="50">
                  <c:v>9417.207018000001</c:v>
                </c:pt>
                <c:pt idx="51">
                  <c:v>9630.5389800000012</c:v>
                </c:pt>
                <c:pt idx="52">
                  <c:v>9434.2552020000003</c:v>
                </c:pt>
                <c:pt idx="53">
                  <c:v>10402.349785</c:v>
                </c:pt>
                <c:pt idx="54">
                  <c:v>10884.636882999999</c:v>
                </c:pt>
                <c:pt idx="55">
                  <c:v>10595.609645999999</c:v>
                </c:pt>
                <c:pt idx="56">
                  <c:v>11370.007176000001</c:v>
                </c:pt>
                <c:pt idx="57">
                  <c:v>11704.710413000001</c:v>
                </c:pt>
                <c:pt idx="58">
                  <c:v>11807.331874</c:v>
                </c:pt>
                <c:pt idx="59">
                  <c:v>11355.957920000003</c:v>
                </c:pt>
                <c:pt idx="60">
                  <c:v>10882.661414</c:v>
                </c:pt>
                <c:pt idx="61">
                  <c:v>11901.504019000002</c:v>
                </c:pt>
                <c:pt idx="62">
                  <c:v>11203.743369</c:v>
                </c:pt>
                <c:pt idx="63">
                  <c:v>10437.052770000002</c:v>
                </c:pt>
                <c:pt idx="64">
                  <c:v>10934.630100999999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8AE-427C-B2F6-F14E2D97B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879464"/>
        <c:axId val="396879856"/>
      </c:lineChart>
      <c:catAx>
        <c:axId val="39687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>
                <a:solidFill>
                  <a:schemeClr val="accent6"/>
                </a:solidFill>
              </a:defRPr>
            </a:pPr>
            <a:endParaRPr lang="fi-FI"/>
          </a:p>
        </c:txPr>
        <c:crossAx val="396879856"/>
        <c:crosses val="autoZero"/>
        <c:auto val="1"/>
        <c:lblAlgn val="ctr"/>
        <c:lblOffset val="100"/>
        <c:tickLblSkip val="5"/>
        <c:tickMarkSkip val="1"/>
        <c:noMultiLvlLbl val="1"/>
      </c:catAx>
      <c:valAx>
        <c:axId val="396879856"/>
        <c:scaling>
          <c:orientation val="minMax"/>
          <c:max val="1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>
                <a:solidFill>
                  <a:schemeClr val="accent6"/>
                </a:solidFill>
              </a:defRPr>
            </a:pPr>
            <a:endParaRPr lang="fi-FI"/>
          </a:p>
        </c:txPr>
        <c:crossAx val="396879464"/>
        <c:crosses val="autoZero"/>
        <c:crossBetween val="between"/>
      </c:valAx>
    </c:plotArea>
    <c:legend>
      <c:legendPos val="b"/>
      <c:overlay val="0"/>
      <c:spPr>
        <a:solidFill>
          <a:sysClr val="window" lastClr="FFFFFF"/>
        </a:solidFill>
        <a:ln>
          <a:noFill/>
        </a:ln>
        <a:effectLst/>
      </c:spPr>
      <c:txPr>
        <a:bodyPr rot="0" vert="horz"/>
        <a:lstStyle/>
        <a:p>
          <a:pPr>
            <a:defRPr sz="2000">
              <a:solidFill>
                <a:schemeClr val="accent6"/>
              </a:solidFill>
            </a:defRPr>
          </a:pPr>
          <a:endParaRPr lang="fi-FI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rgbClr val="585858"/>
          </a:solidFill>
          <a:latin typeface="+mn-lt"/>
        </a:defRPr>
      </a:pPr>
      <a:endParaRPr lang="fi-FI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0.2202</cdr:x>
      <cdr:y>0.06555</cdr:y>
    </cdr:to>
    <cdr:sp macro="" textlink="">
      <cdr:nvSpPr>
        <cdr:cNvPr id="2" name="Tekstikehys 1">
          <a:extLst xmlns:a="http://schemas.openxmlformats.org/drawingml/2006/main">
            <a:ext uri="{FF2B5EF4-FFF2-40B4-BE49-F238E27FC236}">
              <a16:creationId xmlns:a16="http://schemas.microsoft.com/office/drawing/2014/main" id="{7C8A1EFD-EF61-4BC2-8220-DC8EF9479D5B}"/>
            </a:ext>
          </a:extLst>
        </cdr:cNvPr>
        <cdr:cNvSpPr txBox="1"/>
      </cdr:nvSpPr>
      <cdr:spPr>
        <a:xfrm xmlns:a="http://schemas.openxmlformats.org/drawingml/2006/main">
          <a:off x="-1139825" y="-1853634"/>
          <a:ext cx="2411296" cy="454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chemeClr val="accent6"/>
              </a:solidFill>
              <a:latin typeface="+mn-lt"/>
              <a:cs typeface="Arial" pitchFamily="34" charset="0"/>
            </a:rPr>
            <a:t>million </a:t>
          </a:r>
          <a:r>
            <a:rPr lang="en-US" sz="2000" dirty="0" err="1">
              <a:solidFill>
                <a:schemeClr val="accent6"/>
              </a:solidFill>
              <a:latin typeface="+mn-lt"/>
              <a:cs typeface="Arial" pitchFamily="34" charset="0"/>
            </a:rPr>
            <a:t>tonnes</a:t>
          </a:r>
          <a:r>
            <a:rPr lang="en-US" sz="2000" dirty="0">
              <a:solidFill>
                <a:schemeClr val="accent6"/>
              </a:solidFill>
              <a:latin typeface="+mn-lt"/>
              <a:cs typeface="Arial" pitchFamily="34" charset="0"/>
            </a:rPr>
            <a:t>/m</a:t>
          </a:r>
          <a:r>
            <a:rPr lang="en-US" sz="2000" baseline="30000" dirty="0">
              <a:solidFill>
                <a:schemeClr val="accent6"/>
              </a:solidFill>
              <a:latin typeface="+mn-lt"/>
              <a:cs typeface="Arial" pitchFamily="34" charset="0"/>
            </a:rPr>
            <a:t>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E66F-9007-4FB1-A1A7-5061B286CA37}" type="datetimeFigureOut">
              <a:rPr lang="fi-FI"/>
              <a:t>30.10.2025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1143000"/>
            <a:ext cx="559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86D83-CF6F-4FE2-B173-836B8F1A6294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9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1pPr>
    <a:lvl2pPr marL="680817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2pPr>
    <a:lvl3pPr marL="136163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3pPr>
    <a:lvl4pPr marL="2042450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4pPr>
    <a:lvl5pPr marL="272326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5pPr>
    <a:lvl6pPr marL="3404083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6pPr>
    <a:lvl7pPr marL="4084899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7pPr>
    <a:lvl8pPr marL="4765716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8pPr>
    <a:lvl9pPr marL="5446532" algn="l" defTabSz="1361633" rtl="0" eaLnBrk="1" latinLnBrk="0" hangingPunct="1">
      <a:defRPr sz="178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author's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sp>
        <p:nvSpPr>
          <p:cNvPr id="24" name="Päivämäärän paikkamerkki 23">
            <a:extLst>
              <a:ext uri="{FF2B5EF4-FFF2-40B4-BE49-F238E27FC236}">
                <a16:creationId xmlns:a16="http://schemas.microsoft.com/office/drawing/2014/main" id="{0D5D5476-37C7-2E3B-65D4-569E6162BB6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5777873" y="9213291"/>
            <a:ext cx="1251239" cy="436562"/>
          </a:xfrm>
        </p:spPr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26" name="Dian numeron paikkamerkki 25">
            <a:extLst>
              <a:ext uri="{FF2B5EF4-FFF2-40B4-BE49-F238E27FC236}">
                <a16:creationId xmlns:a16="http://schemas.microsoft.com/office/drawing/2014/main" id="{95106816-729E-5C8F-F8E2-812E486DF3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5284006" y="9213292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46ABA8F-6272-FCDA-6E95-585A5DB88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4E0DA5-18DE-A644-EDE2-43F450507F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7" y="9189026"/>
            <a:ext cx="5907554" cy="460827"/>
          </a:xfrm>
        </p:spPr>
        <p:txBody>
          <a:bodyPr lIns="0" anchor="ctr" anchorCtr="0"/>
          <a:lstStyle>
            <a:lvl1pPr marL="0" indent="0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58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228726"/>
            <a:ext cx="7886701" cy="1146922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Table</a:t>
            </a:r>
            <a:r>
              <a:rPr lang="en-GB" dirty="0"/>
              <a:t> of </a:t>
            </a:r>
            <a:r>
              <a:rPr lang="en-GB" dirty="0" err="1"/>
              <a:t>contents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15B21FE-76A8-3AD7-90AE-04F7DB4C8A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5529" y="238405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1</a:t>
            </a:r>
            <a:endParaRPr lang="en-GB"/>
          </a:p>
        </p:txBody>
      </p:sp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06879379-485F-39D5-8E5B-FB68DE409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35060" y="238405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D2823A26-9B9C-E2D3-D135-A18450B17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529" y="300366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2</a:t>
            </a:r>
            <a:endParaRPr lang="en-GB"/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AFD4BF4D-7363-3049-D54E-054289E99C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5529" y="362327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3</a:t>
            </a:r>
            <a:endParaRPr lang="en-GB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B1564AE-1C5C-EA46-7D79-6639DC99A3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529" y="4242893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4</a:t>
            </a:r>
            <a:endParaRPr lang="en-GB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8FA61D56-DA2D-281A-35FA-07779995CA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55529" y="4862507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5</a:t>
            </a:r>
            <a:endParaRPr lang="en-GB"/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55DF7368-B58E-31B5-000D-B4104AEDC1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55529" y="5482121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6</a:t>
            </a:r>
            <a:endParaRPr lang="en-GB"/>
          </a:p>
        </p:txBody>
      </p:sp>
      <p:sp>
        <p:nvSpPr>
          <p:cNvPr id="10" name="Tekstin paikkamerkki 2">
            <a:extLst>
              <a:ext uri="{FF2B5EF4-FFF2-40B4-BE49-F238E27FC236}">
                <a16:creationId xmlns:a16="http://schemas.microsoft.com/office/drawing/2014/main" id="{3B399A9D-6B1B-A8FA-3E53-3D24381E1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55529" y="6101735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7</a:t>
            </a:r>
            <a:endParaRPr lang="en-GB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FF8226E8-CC7D-7A45-97DB-FE8BBE7AEB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55529" y="6721349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8</a:t>
            </a:r>
            <a:endParaRPr lang="en-GB"/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F6B363E0-A8DE-8F20-92CD-45AAFDC8C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5529" y="7340966"/>
            <a:ext cx="544606" cy="61016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/>
              <a:t>9</a:t>
            </a:r>
            <a:endParaRPr lang="en-GB"/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767CD7DC-B65C-2439-4D73-6D9A15D98F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35060" y="30036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F5B32B5E-8F13-04BF-B71E-D9C555CDCA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35060" y="362327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B5A64145-1037-252C-0716-98D4CB9224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060" y="4242893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88D8B2B1-0B55-EB0D-3C25-EB501BF8A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35060" y="4862507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0" name="Tekstin paikkamerkki 2">
            <a:extLst>
              <a:ext uri="{FF2B5EF4-FFF2-40B4-BE49-F238E27FC236}">
                <a16:creationId xmlns:a16="http://schemas.microsoft.com/office/drawing/2014/main" id="{195DF49C-297A-F7B8-75CF-CE372230C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35060" y="5482121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A05B7C35-312F-FA5E-15AD-B0AC8CAD41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5060" y="610173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8E8314C1-E8DA-A1FE-A364-E98F6568C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35060" y="6721349"/>
            <a:ext cx="7308939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3" name="Tekstin paikkamerkki 2">
            <a:extLst>
              <a:ext uri="{FF2B5EF4-FFF2-40B4-BE49-F238E27FC236}">
                <a16:creationId xmlns:a16="http://schemas.microsoft.com/office/drawing/2014/main" id="{759C4194-7365-B5E5-65C8-A1FB752220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35060" y="7340965"/>
            <a:ext cx="7308940" cy="610161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item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CB8A2000-7267-A783-BC17-93724A01E90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0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0FBF4DA7-C88C-4822-752F-878DB331DF55}"/>
              </a:ext>
            </a:extLst>
          </p:cNvPr>
          <p:cNvSpPr/>
          <p:nvPr userDrawn="1"/>
        </p:nvSpPr>
        <p:spPr>
          <a:xfrm>
            <a:off x="-1" y="0"/>
            <a:ext cx="18288000" cy="1008062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3E075EB9-4C0F-997E-7C18-942B28856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3762375"/>
            <a:ext cx="10758941" cy="1836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10D82B4A-82D4-0A6C-8CA3-37FCC3A6A3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8888" y="3114675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0" name="Tekstin paikkamerkki 17">
            <a:extLst>
              <a:ext uri="{FF2B5EF4-FFF2-40B4-BE49-F238E27FC236}">
                <a16:creationId xmlns:a16="http://schemas.microsoft.com/office/drawing/2014/main" id="{D08F38B9-2F0D-BE63-F8EE-DFE5E0946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8888" y="55991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BB9E3C2A-FF07-E9D2-1C3F-B3F270EB3F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7" y="6246812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Date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F42348-41F0-D383-9941-BC0DCBCA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6"/>
            <a:ext cx="5449137" cy="6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8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CF568B29-DF1A-AD67-9DF0-E3CD8AE3EE16}"/>
              </a:ext>
            </a:extLst>
          </p:cNvPr>
          <p:cNvSpPr/>
          <p:nvPr userDrawn="1"/>
        </p:nvSpPr>
        <p:spPr>
          <a:xfrm>
            <a:off x="0" y="0"/>
            <a:ext cx="18288000" cy="10080625"/>
          </a:xfrm>
          <a:prstGeom prst="rect">
            <a:avLst/>
          </a:prstGeom>
          <a:solidFill>
            <a:srgbClr val="00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2B368511-319A-B3D8-33FE-6156E636EB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391130"/>
            <a:ext cx="15808325" cy="111951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0" name="Tekstin paikkamerkki 17">
            <a:extLst>
              <a:ext uri="{FF2B5EF4-FFF2-40B4-BE49-F238E27FC236}">
                <a16:creationId xmlns:a16="http://schemas.microsoft.com/office/drawing/2014/main" id="{9F006EF6-B1A1-0958-7190-7A499852BB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18905" y="3743430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B9FD1E6-047C-99CB-B0B3-5927A6C55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1456" y="5586891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2" name="Tekstin paikkamerkki 17">
            <a:extLst>
              <a:ext uri="{FF2B5EF4-FFF2-40B4-BE49-F238E27FC236}">
                <a16:creationId xmlns:a16="http://schemas.microsoft.com/office/drawing/2014/main" id="{A695C4F3-2246-A727-BD02-C13B1333AB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544" y="9111614"/>
            <a:ext cx="3155671" cy="573226"/>
          </a:xfrm>
        </p:spPr>
        <p:txBody>
          <a:bodyPr>
            <a:normAutofit/>
          </a:bodyPr>
          <a:lstStyle>
            <a:lvl1pPr marL="0" indent="0">
              <a:buNone/>
              <a:defRPr sz="1600" cap="none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Author’s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60D250F-74C3-C36B-4E9A-338A3208B3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7297194" y="9173846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" name="Päivämäärän paikkamerkki 27">
            <a:extLst>
              <a:ext uri="{FF2B5EF4-FFF2-40B4-BE49-F238E27FC236}">
                <a16:creationId xmlns:a16="http://schemas.microsoft.com/office/drawing/2014/main" id="{8F620FD5-3303-3BF2-DFFA-7681055761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58215" y="9111614"/>
            <a:ext cx="1430468" cy="573226"/>
          </a:xfrm>
        </p:spPr>
        <p:txBody>
          <a:bodyPr/>
          <a:lstStyle>
            <a:lvl1pPr algn="l">
              <a:defRPr sz="1600"/>
            </a:lvl1pPr>
          </a:lstStyle>
          <a:p>
            <a:r>
              <a:rPr lang="en-GB" dirty="0"/>
              <a:t>20 October 2025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F09C5E-9C04-4074-5484-8FED66D35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6177" y="585788"/>
            <a:ext cx="5449128" cy="647700"/>
          </a:xfrm>
          <a:prstGeom prst="rect">
            <a:avLst/>
          </a:prstGeom>
        </p:spPr>
      </p:pic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57960033-4C69-22C2-9C0B-AB7654D9C1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89640" y="9164874"/>
            <a:ext cx="5907554" cy="460827"/>
          </a:xfrm>
        </p:spPr>
        <p:txBody>
          <a:bodyPr lIns="0" rIns="0" anchor="ctr" anchorCtr="0"/>
          <a:lstStyle>
            <a:lvl1pPr marL="0" indent="0" algn="r">
              <a:buNone/>
              <a:defRPr lang="fi-FI" sz="1600" b="0" kern="1200" dirty="0">
                <a:solidFill>
                  <a:schemeClr val="bg1"/>
                </a:solidFill>
                <a:latin typeface="+mn-lt"/>
                <a:ea typeface="+mn-ea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0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7FC0D9-5EEC-2757-9C74-CF9C22175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54463"/>
            <a:ext cx="15808325" cy="11716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2D727DB-B2CC-45B6-43E9-B9325AD91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F056F88-D03D-3E73-BD11-0E8BF834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ACD465DC-C3EF-99C8-6D95-06FF3B9578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1444" y="3806763"/>
            <a:ext cx="7885112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8B5A8969-D59E-D982-A804-E85F1299A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1456" y="5636217"/>
            <a:ext cx="8625088" cy="647700"/>
          </a:xfrm>
        </p:spPr>
        <p:txBody>
          <a:bodyPr>
            <a:normAutofit/>
          </a:bodyPr>
          <a:lstStyle>
            <a:lvl1pPr marL="0" indent="0" algn="ctr">
              <a:buNone/>
              <a:defRPr sz="2100" cap="none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00E27-24A0-C8EE-D7EF-1B7EA2CD7E3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2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2533650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2815696" y="465347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D16147AC-0712-BB7C-8C22-1BB10579A0C8}"/>
              </a:ext>
            </a:extLst>
          </p:cNvPr>
          <p:cNvSpPr/>
          <p:nvPr userDrawn="1"/>
        </p:nvSpPr>
        <p:spPr>
          <a:xfrm>
            <a:off x="7227051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EB9BAD66-A914-8486-17B2-9AB359E12AFA}"/>
              </a:ext>
            </a:extLst>
          </p:cNvPr>
          <p:cNvSpPr txBox="1"/>
          <p:nvPr userDrawn="1"/>
        </p:nvSpPr>
        <p:spPr>
          <a:xfrm>
            <a:off x="7518062" y="463554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AF0E2E7-5B8E-8997-6592-E2C6E9D16C8F}"/>
              </a:ext>
            </a:extLst>
          </p:cNvPr>
          <p:cNvSpPr/>
          <p:nvPr userDrawn="1"/>
        </p:nvSpPr>
        <p:spPr>
          <a:xfrm>
            <a:off x="11792083" y="4439251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3986CA3B-9EEB-BE37-C1F9-04A481D0F56F}"/>
              </a:ext>
            </a:extLst>
          </p:cNvPr>
          <p:cNvSpPr txBox="1"/>
          <p:nvPr userDrawn="1"/>
        </p:nvSpPr>
        <p:spPr>
          <a:xfrm>
            <a:off x="12092059" y="465248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EDC7641C-3CE6-875A-13FE-4D6BECF54B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925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396976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79022" y="466243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4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79A6325E-FB48-EED8-2F66-2394AB2799F4}"/>
              </a:ext>
            </a:extLst>
          </p:cNvPr>
          <p:cNvSpPr/>
          <p:nvPr userDrawn="1"/>
        </p:nvSpPr>
        <p:spPr>
          <a:xfrm>
            <a:off x="5558955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9BD8B26A-BF5B-D7B3-603D-07DFE856805A}"/>
              </a:ext>
            </a:extLst>
          </p:cNvPr>
          <p:cNvSpPr txBox="1"/>
          <p:nvPr userDrawn="1"/>
        </p:nvSpPr>
        <p:spPr>
          <a:xfrm>
            <a:off x="5849966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0544D5FD-6361-3631-273F-34863E112A93}"/>
              </a:ext>
            </a:extLst>
          </p:cNvPr>
          <p:cNvSpPr/>
          <p:nvPr userDrawn="1"/>
        </p:nvSpPr>
        <p:spPr>
          <a:xfrm>
            <a:off x="9720934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kstiruutu 53">
            <a:extLst>
              <a:ext uri="{FF2B5EF4-FFF2-40B4-BE49-F238E27FC236}">
                <a16:creationId xmlns:a16="http://schemas.microsoft.com/office/drawing/2014/main" id="{1A04BA3C-5B2B-EDB8-9C7C-FC484C8ECB1A}"/>
              </a:ext>
            </a:extLst>
          </p:cNvPr>
          <p:cNvSpPr txBox="1"/>
          <p:nvPr userDrawn="1"/>
        </p:nvSpPr>
        <p:spPr>
          <a:xfrm>
            <a:off x="1001194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4C41B4D9-0568-7F98-8AFB-4B386F757E97}"/>
              </a:ext>
            </a:extLst>
          </p:cNvPr>
          <p:cNvSpPr/>
          <p:nvPr userDrawn="1"/>
        </p:nvSpPr>
        <p:spPr>
          <a:xfrm>
            <a:off x="13898509" y="444023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0399FAB9-AA1D-095C-CDE6-C487C840DCBE}"/>
              </a:ext>
            </a:extLst>
          </p:cNvPr>
          <p:cNvSpPr txBox="1"/>
          <p:nvPr userDrawn="1"/>
        </p:nvSpPr>
        <p:spPr>
          <a:xfrm>
            <a:off x="14180555" y="464450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4867147-F341-D819-869B-532ECA7AF5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41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numb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 algn="ctr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ct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12633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85714" y="4651882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1528457D-5278-5393-A265-9A8032BD62BE}"/>
              </a:ext>
            </a:extLst>
          </p:cNvPr>
          <p:cNvSpPr/>
          <p:nvPr userDrawn="1"/>
        </p:nvSpPr>
        <p:spPr>
          <a:xfrm>
            <a:off x="4713988" y="442968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85A9CCB0-EE4E-4B13-2C68-600149E92A6D}"/>
              </a:ext>
            </a:extLst>
          </p:cNvPr>
          <p:cNvSpPr txBox="1"/>
          <p:nvPr userDrawn="1"/>
        </p:nvSpPr>
        <p:spPr>
          <a:xfrm>
            <a:off x="5004999" y="4642917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6BD80085-A2D7-5385-3432-6B34BD98FE3F}"/>
              </a:ext>
            </a:extLst>
          </p:cNvPr>
          <p:cNvSpPr/>
          <p:nvPr userDrawn="1"/>
        </p:nvSpPr>
        <p:spPr>
          <a:xfrm>
            <a:off x="8010117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id="{41761005-C39D-AC00-972F-ECF400103312}"/>
              </a:ext>
            </a:extLst>
          </p:cNvPr>
          <p:cNvSpPr txBox="1"/>
          <p:nvPr userDrawn="1"/>
        </p:nvSpPr>
        <p:spPr>
          <a:xfrm>
            <a:off x="831009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04D2B17D-CDFE-8A59-A671-5F08A8369A64}"/>
              </a:ext>
            </a:extLst>
          </p:cNvPr>
          <p:cNvSpPr/>
          <p:nvPr userDrawn="1"/>
        </p:nvSpPr>
        <p:spPr>
          <a:xfrm>
            <a:off x="11311472" y="4429686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Tekstiruutu 79">
            <a:extLst>
              <a:ext uri="{FF2B5EF4-FFF2-40B4-BE49-F238E27FC236}">
                <a16:creationId xmlns:a16="http://schemas.microsoft.com/office/drawing/2014/main" id="{C05557D4-4839-E55E-E0E3-DD63333CF045}"/>
              </a:ext>
            </a:extLst>
          </p:cNvPr>
          <p:cNvSpPr txBox="1"/>
          <p:nvPr userDrawn="1"/>
        </p:nvSpPr>
        <p:spPr>
          <a:xfrm>
            <a:off x="11584553" y="4642921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E77AC09D-B7B5-D1DC-BBA8-0652A58E37C9}"/>
              </a:ext>
            </a:extLst>
          </p:cNvPr>
          <p:cNvSpPr/>
          <p:nvPr userDrawn="1"/>
        </p:nvSpPr>
        <p:spPr>
          <a:xfrm>
            <a:off x="14601902" y="4429684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kstiruutu 83">
            <a:extLst>
              <a:ext uri="{FF2B5EF4-FFF2-40B4-BE49-F238E27FC236}">
                <a16:creationId xmlns:a16="http://schemas.microsoft.com/office/drawing/2014/main" id="{522E4D56-91F2-1F62-92C0-4FD7AE6D018D}"/>
              </a:ext>
            </a:extLst>
          </p:cNvPr>
          <p:cNvSpPr txBox="1"/>
          <p:nvPr userDrawn="1"/>
        </p:nvSpPr>
        <p:spPr>
          <a:xfrm>
            <a:off x="14883948" y="4642919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93FBFC3B-8CF0-DDC2-FCCB-3780A65CC0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84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2924" y="5357431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82923" y="5976556"/>
            <a:ext cx="4096872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8" name="Tekstin paikkamerkki 18">
            <a:extLst>
              <a:ext uri="{FF2B5EF4-FFF2-40B4-BE49-F238E27FC236}">
                <a16:creationId xmlns:a16="http://schemas.microsoft.com/office/drawing/2014/main" id="{A5243DF0-A68B-A9A1-A372-F54201B377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85289" y="538971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9" name="Tekstin paikkamerkki 18">
            <a:extLst>
              <a:ext uri="{FF2B5EF4-FFF2-40B4-BE49-F238E27FC236}">
                <a16:creationId xmlns:a16="http://schemas.microsoft.com/office/drawing/2014/main" id="{2852A83C-1DFE-0642-9674-5A9D7CAC09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5289" y="6039538"/>
            <a:ext cx="4101300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B462B9E0-CA19-7600-92B9-161A64FFC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792083" y="5379789"/>
            <a:ext cx="4092441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6950363A-FCAE-6872-92DF-7DAF264AD8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92083" y="6039538"/>
            <a:ext cx="4092441" cy="2403151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D4ED17CC-DDA3-93F2-01EA-B852BEE910DC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60359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470F3915-A530-DFF3-C414-72A3F354757F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7274206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E46318DE-CA70-41DD-8AC2-662BA8412756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198662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61FAD1B4-0628-D009-600F-219E4B2AB9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91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60975" y="5357431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60973" y="5976556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59" name="Tekstin paikkamerkki 18">
            <a:extLst>
              <a:ext uri="{FF2B5EF4-FFF2-40B4-BE49-F238E27FC236}">
                <a16:creationId xmlns:a16="http://schemas.microsoft.com/office/drawing/2014/main" id="{CC609321-8B44-8FC7-7818-96A3642BECA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22954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0" name="Tekstin paikkamerkki 18">
            <a:extLst>
              <a:ext uri="{FF2B5EF4-FFF2-40B4-BE49-F238E27FC236}">
                <a16:creationId xmlns:a16="http://schemas.microsoft.com/office/drawing/2014/main" id="{87126F3C-6267-6DA6-C8E0-BBA8F0A391A9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5422952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1" name="Tekstin paikkamerkki 18">
            <a:extLst>
              <a:ext uri="{FF2B5EF4-FFF2-40B4-BE49-F238E27FC236}">
                <a16:creationId xmlns:a16="http://schemas.microsoft.com/office/drawing/2014/main" id="{F506BC36-8F90-69DE-EBEB-C395E1B65AF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84933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2" name="Tekstin paikkamerkki 18">
            <a:extLst>
              <a:ext uri="{FF2B5EF4-FFF2-40B4-BE49-F238E27FC236}">
                <a16:creationId xmlns:a16="http://schemas.microsoft.com/office/drawing/2014/main" id="{8567978E-FA2F-6011-7FBA-1211513292A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584931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63" name="Tekstin paikkamerkki 18">
            <a:extLst>
              <a:ext uri="{FF2B5EF4-FFF2-40B4-BE49-F238E27FC236}">
                <a16:creationId xmlns:a16="http://schemas.microsoft.com/office/drawing/2014/main" id="{985BA221-75A5-3B53-51DA-2D6D9000C531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3746911" y="5351707"/>
            <a:ext cx="3318714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64" name="Tekstin paikkamerkki 18">
            <a:extLst>
              <a:ext uri="{FF2B5EF4-FFF2-40B4-BE49-F238E27FC236}">
                <a16:creationId xmlns:a16="http://schemas.microsoft.com/office/drawing/2014/main" id="{C17BA4DE-21EA-CF1D-8338-939AF16D8B00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746909" y="5970832"/>
            <a:ext cx="3318716" cy="248612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" name="Sisällön paikkamerkki 23">
            <a:extLst>
              <a:ext uri="{FF2B5EF4-FFF2-40B4-BE49-F238E27FC236}">
                <a16:creationId xmlns:a16="http://schemas.microsoft.com/office/drawing/2014/main" id="{218DC01B-BD81-4D2D-4AA5-DE75A6F50180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56112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23">
            <a:extLst>
              <a:ext uri="{FF2B5EF4-FFF2-40B4-BE49-F238E27FC236}">
                <a16:creationId xmlns:a16="http://schemas.microsoft.com/office/drawing/2014/main" id="{238FCB00-D196-1EDC-3745-5B86750C695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61936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23">
            <a:extLst>
              <a:ext uri="{FF2B5EF4-FFF2-40B4-BE49-F238E27FC236}">
                <a16:creationId xmlns:a16="http://schemas.microsoft.com/office/drawing/2014/main" id="{32BF7F8E-EB94-D57A-5534-A09FEC7EE37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782614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3">
            <a:extLst>
              <a:ext uri="{FF2B5EF4-FFF2-40B4-BE49-F238E27FC236}">
                <a16:creationId xmlns:a16="http://schemas.microsoft.com/office/drawing/2014/main" id="{02819F39-F806-B516-6A0F-0339AC1BBEA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394586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6D0FF1F0-4D28-1D48-50C9-777E172B65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97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key point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3650" y="3060699"/>
            <a:ext cx="13220700" cy="1264558"/>
          </a:xfrm>
        </p:spPr>
        <p:txBody>
          <a:bodyPr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9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6" name="Tekstin paikkamerkki 18">
            <a:extLst>
              <a:ext uri="{FF2B5EF4-FFF2-40B4-BE49-F238E27FC236}">
                <a16:creationId xmlns:a16="http://schemas.microsoft.com/office/drawing/2014/main" id="{70E2E811-2371-7D21-1EC5-49B5492B2A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7631" y="5344080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7" name="Tekstin paikkamerkki 18">
            <a:extLst>
              <a:ext uri="{FF2B5EF4-FFF2-40B4-BE49-F238E27FC236}">
                <a16:creationId xmlns:a16="http://schemas.microsoft.com/office/drawing/2014/main" id="{118E6943-D680-195C-D6EB-9D95E5ABB3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7630" y="6161989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8" name="Tekstin paikkamerkki 18">
            <a:extLst>
              <a:ext uri="{FF2B5EF4-FFF2-40B4-BE49-F238E27FC236}">
                <a16:creationId xmlns:a16="http://schemas.microsoft.com/office/drawing/2014/main" id="{F5E0F55F-8E9D-FBBD-18A7-FC05CB3D51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56373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89" name="Tekstin paikkamerkki 18">
            <a:extLst>
              <a:ext uri="{FF2B5EF4-FFF2-40B4-BE49-F238E27FC236}">
                <a16:creationId xmlns:a16="http://schemas.microsoft.com/office/drawing/2014/main" id="{298F6A4D-948A-F71D-D96F-88FDED162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6372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0" name="Tekstin paikkamerkki 18">
            <a:extLst>
              <a:ext uri="{FF2B5EF4-FFF2-40B4-BE49-F238E27FC236}">
                <a16:creationId xmlns:a16="http://schemas.microsoft.com/office/drawing/2014/main" id="{429B98BE-F02B-6C3A-D956-479B579A52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55115" y="5344084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1" name="Tekstin paikkamerkki 18">
            <a:extLst>
              <a:ext uri="{FF2B5EF4-FFF2-40B4-BE49-F238E27FC236}">
                <a16:creationId xmlns:a16="http://schemas.microsoft.com/office/drawing/2014/main" id="{FB8AC10F-A0A9-AAE1-5576-D042FFE87F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55114" y="6161993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2" name="Tekstin paikkamerkki 18">
            <a:extLst>
              <a:ext uri="{FF2B5EF4-FFF2-40B4-BE49-F238E27FC236}">
                <a16:creationId xmlns:a16="http://schemas.microsoft.com/office/drawing/2014/main" id="{67020B36-0242-D47B-F8C6-255FC365C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455682" y="5344082"/>
            <a:ext cx="2609943" cy="81790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93" name="Tekstin paikkamerkki 18">
            <a:extLst>
              <a:ext uri="{FF2B5EF4-FFF2-40B4-BE49-F238E27FC236}">
                <a16:creationId xmlns:a16="http://schemas.microsoft.com/office/drawing/2014/main" id="{69C2C66B-76A9-B19F-B4B3-9941FCEB4F7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455681" y="6161991"/>
            <a:ext cx="2609944" cy="236344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4" name="Sisällön paikkamerkki 23">
            <a:extLst>
              <a:ext uri="{FF2B5EF4-FFF2-40B4-BE49-F238E27FC236}">
                <a16:creationId xmlns:a16="http://schemas.microsoft.com/office/drawing/2014/main" id="{58DB35E5-2480-A6D8-4AC3-02F973575B0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14650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Sisällön paikkamerkki 23">
            <a:extLst>
              <a:ext uri="{FF2B5EF4-FFF2-40B4-BE49-F238E27FC236}">
                <a16:creationId xmlns:a16="http://schemas.microsoft.com/office/drawing/2014/main" id="{82636815-A9ED-AE8B-B0B3-327ED0B16C86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76320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23">
            <a:extLst>
              <a:ext uri="{FF2B5EF4-FFF2-40B4-BE49-F238E27FC236}">
                <a16:creationId xmlns:a16="http://schemas.microsoft.com/office/drawing/2014/main" id="{7B63DA7A-519E-50EE-584F-8ACCEF6DB6C1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8061333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Sisällön paikkamerkki 23">
            <a:extLst>
              <a:ext uri="{FF2B5EF4-FFF2-40B4-BE49-F238E27FC236}">
                <a16:creationId xmlns:a16="http://schemas.microsoft.com/office/drawing/2014/main" id="{695B2549-67FF-5FFD-6544-969D64BA5324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11343455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23">
            <a:extLst>
              <a:ext uri="{FF2B5EF4-FFF2-40B4-BE49-F238E27FC236}">
                <a16:creationId xmlns:a16="http://schemas.microsoft.com/office/drawing/2014/main" id="{94EF9175-FD34-97C3-6ADE-EF3CE9F3C61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14625577" y="4613438"/>
            <a:ext cx="632820" cy="683233"/>
          </a:xfrm>
          <a:noFill/>
        </p:spPr>
        <p:txBody>
          <a:bodyPr wrap="none" lIns="216000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6884904D-A39A-FFF5-0DA7-7F5C097541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66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33" name="Kuvan paikkamerkki 32">
            <a:extLst>
              <a:ext uri="{FF2B5EF4-FFF2-40B4-BE49-F238E27FC236}">
                <a16:creationId xmlns:a16="http://schemas.microsoft.com/office/drawing/2014/main" id="{67B26700-DC35-957E-B8E1-44D3B8497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0172" y="1228724"/>
            <a:ext cx="7345453" cy="7591425"/>
          </a:xfrm>
          <a:prstGeom prst="round2DiagRect">
            <a:avLst>
              <a:gd name="adj1" fmla="val 1909"/>
              <a:gd name="adj2" fmla="val 2283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3" name="Otsikko 12">
            <a:extLst>
              <a:ext uri="{FF2B5EF4-FFF2-40B4-BE49-F238E27FC236}">
                <a16:creationId xmlns:a16="http://schemas.microsoft.com/office/drawing/2014/main" id="{DE8BFA6F-1704-F542-9AFB-F197C035AD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8" y="1871576"/>
            <a:ext cx="7886701" cy="1193886"/>
          </a:xfrm>
        </p:spPr>
        <p:txBody>
          <a:bodyPr/>
          <a:lstStyle/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065462"/>
            <a:ext cx="7885112" cy="5754688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9869251D-73AA-A98B-2BF7-32F15F85FF4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3" name="Tekstin paikkamerkki 17">
            <a:extLst>
              <a:ext uri="{FF2B5EF4-FFF2-40B4-BE49-F238E27FC236}">
                <a16:creationId xmlns:a16="http://schemas.microsoft.com/office/drawing/2014/main" id="{E1E9DE9F-25EA-0B27-099E-E65C361334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258888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75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223963"/>
            <a:ext cx="7885112" cy="1123192"/>
          </a:xfrm>
        </p:spPr>
        <p:txBody>
          <a:bodyPr vert="horz" lIns="180000" tIns="180000" rIns="180000" bIns="180000" rtlCol="0" anchor="b" anchorCtr="0">
            <a:noAutofit/>
          </a:bodyPr>
          <a:lstStyle>
            <a:lvl1pPr>
              <a:defRPr lang="fi-FI" dirty="0"/>
            </a:lvl1pPr>
          </a:lstStyle>
          <a:p>
            <a:pPr lvl="0"/>
            <a:r>
              <a:rPr lang="en-GB" dirty="0" err="1"/>
              <a:t>Process</a:t>
            </a:r>
            <a:r>
              <a:rPr lang="en-GB" dirty="0"/>
              <a:t> </a:t>
            </a:r>
            <a:r>
              <a:rPr lang="en-GB" dirty="0" err="1"/>
              <a:t>chart</a:t>
            </a:r>
            <a:endParaRPr lang="en-GB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B4DBDF0-463F-4A50-749E-6B8AD87CCE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9" y="1223964"/>
            <a:ext cx="7921625" cy="1123192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 algn="r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9D70FE74-D3F7-818F-1221-B4165943E9FF}"/>
              </a:ext>
            </a:extLst>
          </p:cNvPr>
          <p:cNvSpPr/>
          <p:nvPr userDrawn="1"/>
        </p:nvSpPr>
        <p:spPr>
          <a:xfrm>
            <a:off x="1449728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7994A5-A03A-48DF-A5D8-B133A4693F8F}"/>
              </a:ext>
            </a:extLst>
          </p:cNvPr>
          <p:cNvSpPr txBox="1"/>
          <p:nvPr userDrawn="1"/>
        </p:nvSpPr>
        <p:spPr>
          <a:xfrm>
            <a:off x="1617541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1</a:t>
            </a:r>
            <a:endParaRPr lang="en-GB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 userDrawn="1"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 userDrawn="1"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58888" y="3376759"/>
            <a:ext cx="3178641" cy="585642"/>
          </a:xfrm>
        </p:spPr>
        <p:txBody>
          <a:bodyPr vert="horz" lIns="180000" tIns="180000" rIns="180000" bIns="180000" rtlCol="0">
            <a:noAutofit/>
          </a:bodyPr>
          <a:lstStyle>
            <a:lvl1pPr>
              <a:defRPr lang="fi-FI" sz="2000" b="1" dirty="0"/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58888" y="3962402"/>
            <a:ext cx="3178640" cy="1308846"/>
          </a:xfrm>
        </p:spPr>
        <p:txBody>
          <a:bodyPr vert="horz" lIns="180000" tIns="0" rIns="180000" bIns="0" rtlCol="0">
            <a:noAutofit/>
          </a:bodyPr>
          <a:lstStyle>
            <a:lvl1pPr>
              <a:defRPr lang="fi-FI" sz="1800" b="0" dirty="0"/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8CB08FBD-6BD8-8B1C-F1F6-B5B81A9262DA}"/>
              </a:ext>
            </a:extLst>
          </p:cNvPr>
          <p:cNvSpPr/>
          <p:nvPr userDrawn="1"/>
        </p:nvSpPr>
        <p:spPr>
          <a:xfrm>
            <a:off x="5645887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7412C24-E1B5-02BE-9C66-02B2C4DAE2AE}"/>
              </a:ext>
            </a:extLst>
          </p:cNvPr>
          <p:cNvSpPr txBox="1"/>
          <p:nvPr userDrawn="1"/>
        </p:nvSpPr>
        <p:spPr>
          <a:xfrm>
            <a:off x="5813700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GB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92648E11-F2D7-DD05-C5BE-9F81529517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8251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32C6209F-70D8-FFD1-D972-7F956FA5A2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68253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6346943E-D124-37BC-9939-F34CC57383ED}"/>
              </a:ext>
            </a:extLst>
          </p:cNvPr>
          <p:cNvSpPr/>
          <p:nvPr userDrawn="1"/>
        </p:nvSpPr>
        <p:spPr>
          <a:xfrm>
            <a:off x="986308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F3CAD5A-9510-449F-6051-2E6FB6CB0C36}"/>
              </a:ext>
            </a:extLst>
          </p:cNvPr>
          <p:cNvSpPr txBox="1"/>
          <p:nvPr userDrawn="1"/>
        </p:nvSpPr>
        <p:spPr>
          <a:xfrm>
            <a:off x="1003089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3</a:t>
            </a:r>
            <a:endParaRPr lang="en-GB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19A83D01-9392-4E76-91F3-FF6C483AA6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67761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3D5A8D1C-43F9-FF82-FBCC-C365E27870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77618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41FD54EC-AE9E-603D-6575-325756174702}"/>
              </a:ext>
            </a:extLst>
          </p:cNvPr>
          <p:cNvSpPr/>
          <p:nvPr userDrawn="1"/>
        </p:nvSpPr>
        <p:spPr>
          <a:xfrm>
            <a:off x="14077824" y="2662640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2C703AD-1804-FA15-6042-BCAEFC1AAE94}"/>
              </a:ext>
            </a:extLst>
          </p:cNvPr>
          <p:cNvSpPr txBox="1"/>
          <p:nvPr userDrawn="1"/>
        </p:nvSpPr>
        <p:spPr>
          <a:xfrm>
            <a:off x="14245637" y="2766376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4</a:t>
            </a:r>
            <a:endParaRPr lang="en-GB"/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DCC131EC-3EA5-B5B2-421F-33F6BDE7DF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86984" y="3376759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26" name="Tekstin paikkamerkki 18">
            <a:extLst>
              <a:ext uri="{FF2B5EF4-FFF2-40B4-BE49-F238E27FC236}">
                <a16:creationId xmlns:a16="http://schemas.microsoft.com/office/drawing/2014/main" id="{BD4EC0F8-CC0C-A4FB-5CA8-A06044F04BF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886984" y="3962402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42C3758A-9921-C5AA-57F5-947E1BF98B62}"/>
              </a:ext>
            </a:extLst>
          </p:cNvPr>
          <p:cNvSpPr/>
          <p:nvPr userDrawn="1"/>
        </p:nvSpPr>
        <p:spPr>
          <a:xfrm>
            <a:off x="1449728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A0A049E5-F500-23D9-53C6-B42CC69CCF00}"/>
              </a:ext>
            </a:extLst>
          </p:cNvPr>
          <p:cNvSpPr txBox="1"/>
          <p:nvPr userDrawn="1"/>
        </p:nvSpPr>
        <p:spPr>
          <a:xfrm>
            <a:off x="1617541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8</a:t>
            </a:r>
            <a:endParaRPr lang="en-GB"/>
          </a:p>
        </p:txBody>
      </p:sp>
      <p:sp>
        <p:nvSpPr>
          <p:cNvPr id="33" name="Tekstin paikkamerkki 18">
            <a:extLst>
              <a:ext uri="{FF2B5EF4-FFF2-40B4-BE49-F238E27FC236}">
                <a16:creationId xmlns:a16="http://schemas.microsoft.com/office/drawing/2014/main" id="{32D1EE7D-6F18-AEB4-63DB-0006AB4FB42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58888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4" name="Tekstin paikkamerkki 18">
            <a:extLst>
              <a:ext uri="{FF2B5EF4-FFF2-40B4-BE49-F238E27FC236}">
                <a16:creationId xmlns:a16="http://schemas.microsoft.com/office/drawing/2014/main" id="{12D38DAD-E131-9EA1-B585-30ACA1F3DDB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5888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F6DD0790-A5CB-6C79-BBF3-F450F42FE66F}"/>
              </a:ext>
            </a:extLst>
          </p:cNvPr>
          <p:cNvSpPr/>
          <p:nvPr userDrawn="1"/>
        </p:nvSpPr>
        <p:spPr>
          <a:xfrm>
            <a:off x="5645887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DE1A3C10-A6CC-6D42-C86B-75071E4FAFCA}"/>
              </a:ext>
            </a:extLst>
          </p:cNvPr>
          <p:cNvSpPr txBox="1"/>
          <p:nvPr userDrawn="1"/>
        </p:nvSpPr>
        <p:spPr>
          <a:xfrm>
            <a:off x="5813700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7</a:t>
            </a:r>
            <a:endParaRPr lang="en-GB"/>
          </a:p>
        </p:txBody>
      </p:sp>
      <p:sp>
        <p:nvSpPr>
          <p:cNvPr id="37" name="Tekstin paikkamerkki 18">
            <a:extLst>
              <a:ext uri="{FF2B5EF4-FFF2-40B4-BE49-F238E27FC236}">
                <a16:creationId xmlns:a16="http://schemas.microsoft.com/office/drawing/2014/main" id="{19688A88-69BC-A289-8BC7-A8AD5F4DE9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468251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38" name="Tekstin paikkamerkki 18">
            <a:extLst>
              <a:ext uri="{FF2B5EF4-FFF2-40B4-BE49-F238E27FC236}">
                <a16:creationId xmlns:a16="http://schemas.microsoft.com/office/drawing/2014/main" id="{BE3EC6CF-242C-EFEC-BCC5-50B872EBEC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68253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39" name="Ellipsi 38">
            <a:extLst>
              <a:ext uri="{FF2B5EF4-FFF2-40B4-BE49-F238E27FC236}">
                <a16:creationId xmlns:a16="http://schemas.microsoft.com/office/drawing/2014/main" id="{133F7BFE-66A6-B12A-6DD1-2EC1CDFE6FB2}"/>
              </a:ext>
            </a:extLst>
          </p:cNvPr>
          <p:cNvSpPr/>
          <p:nvPr userDrawn="1"/>
        </p:nvSpPr>
        <p:spPr>
          <a:xfrm>
            <a:off x="986308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216EF20-2078-1D2D-B947-32640570CDAA}"/>
              </a:ext>
            </a:extLst>
          </p:cNvPr>
          <p:cNvSpPr txBox="1"/>
          <p:nvPr userDrawn="1"/>
        </p:nvSpPr>
        <p:spPr>
          <a:xfrm>
            <a:off x="1003089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6</a:t>
            </a:r>
            <a:endParaRPr lang="en-GB"/>
          </a:p>
        </p:txBody>
      </p:sp>
      <p:sp>
        <p:nvSpPr>
          <p:cNvPr id="41" name="Tekstin paikkamerkki 18">
            <a:extLst>
              <a:ext uri="{FF2B5EF4-FFF2-40B4-BE49-F238E27FC236}">
                <a16:creationId xmlns:a16="http://schemas.microsoft.com/office/drawing/2014/main" id="{E9F3F4ED-2BBE-6833-0092-0C6AA7300B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7761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2" name="Tekstin paikkamerkki 18">
            <a:extLst>
              <a:ext uri="{FF2B5EF4-FFF2-40B4-BE49-F238E27FC236}">
                <a16:creationId xmlns:a16="http://schemas.microsoft.com/office/drawing/2014/main" id="{885D8865-A406-C18C-95B0-453AE49F7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77618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BFA6AF6E-5D65-01B0-4434-2E7366CC4E3C}"/>
              </a:ext>
            </a:extLst>
          </p:cNvPr>
          <p:cNvSpPr/>
          <p:nvPr userDrawn="1"/>
        </p:nvSpPr>
        <p:spPr>
          <a:xfrm>
            <a:off x="14077824" y="5640272"/>
            <a:ext cx="695200" cy="695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6E37FCAA-23DA-4708-A267-E98386E67B60}"/>
              </a:ext>
            </a:extLst>
          </p:cNvPr>
          <p:cNvSpPr txBox="1"/>
          <p:nvPr userDrawn="1"/>
        </p:nvSpPr>
        <p:spPr>
          <a:xfrm>
            <a:off x="14245637" y="5744008"/>
            <a:ext cx="341644" cy="482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5</a:t>
            </a:r>
            <a:endParaRPr lang="en-GB"/>
          </a:p>
        </p:txBody>
      </p:sp>
      <p:sp>
        <p:nvSpPr>
          <p:cNvPr id="45" name="Tekstin paikkamerkki 18">
            <a:extLst>
              <a:ext uri="{FF2B5EF4-FFF2-40B4-BE49-F238E27FC236}">
                <a16:creationId xmlns:a16="http://schemas.microsoft.com/office/drawing/2014/main" id="{ECD0D931-E5A5-96D8-2DD8-C5708946E28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886984" y="6354391"/>
            <a:ext cx="3178641" cy="58564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Process</a:t>
            </a:r>
            <a:endParaRPr lang="en-GB" dirty="0"/>
          </a:p>
        </p:txBody>
      </p:sp>
      <p:sp>
        <p:nvSpPr>
          <p:cNvPr id="46" name="Tekstin paikkamerkki 18">
            <a:extLst>
              <a:ext uri="{FF2B5EF4-FFF2-40B4-BE49-F238E27FC236}">
                <a16:creationId xmlns:a16="http://schemas.microsoft.com/office/drawing/2014/main" id="{FDE01F60-5581-3D46-21DD-0132BB103B1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886984" y="6940034"/>
            <a:ext cx="3178640" cy="1308846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9981AF6-7B95-1B6D-1561-549C6C1772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394" y="3575916"/>
            <a:ext cx="280988" cy="18732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CE73D70-A4DB-A5EC-44CC-4986E743B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5" y="3575917"/>
            <a:ext cx="280988" cy="18732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A0EFA0E-47E9-57AE-F0BA-854B75FE5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02" y="3575917"/>
            <a:ext cx="280988" cy="187325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678F97D3-CD8B-3BED-6623-0AA1155BBC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557284" y="5714622"/>
            <a:ext cx="280988" cy="187325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5140DC92-7B47-F904-8673-16810F02BA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3502" y="6553549"/>
            <a:ext cx="280988" cy="187325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CA32D13D-A40E-AE9E-510D-B545B39B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74132" y="6553549"/>
            <a:ext cx="280988" cy="187325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16EC09F6-690D-783E-3367-EE82E392A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63970" y="6553549"/>
            <a:ext cx="280988" cy="187325"/>
          </a:xfrm>
          <a:prstGeom prst="rect">
            <a:avLst/>
          </a:prstGeom>
        </p:spPr>
      </p:pic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81BE3F97-3673-794B-271C-31DD2A2C46A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9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12E9FE-617A-4F85-2EA9-48DB49BC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33650" y="1223962"/>
            <a:ext cx="13220700" cy="1836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AB01B4C0-C55C-4E00-D499-EC695A9009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EEE65442-E13D-9C7A-4533-418FAD1D1F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D0AD4A5F-E7F3-331C-B6B6-D3085AC6C2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58888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2697BB0-B33F-7270-1548-71D58ECD8C3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8886" y="3869850"/>
            <a:ext cx="4962620" cy="1170463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9F80AA45-67CD-B482-DD45-0E239F2DE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62689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18">
            <a:extLst>
              <a:ext uri="{FF2B5EF4-FFF2-40B4-BE49-F238E27FC236}">
                <a16:creationId xmlns:a16="http://schemas.microsoft.com/office/drawing/2014/main" id="{02CFB0EF-907D-30DF-2F57-F84830DCCF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03005" y="3869851"/>
            <a:ext cx="4962620" cy="1170462"/>
          </a:xfrm>
        </p:spPr>
        <p:txBody>
          <a:bodyPr tIns="0" bIns="0">
            <a:noAutofit/>
          </a:bodyPr>
          <a:lstStyle>
            <a:lvl1pPr marL="0" indent="0">
              <a:lnSpc>
                <a:spcPct val="120000"/>
              </a:lnSpc>
              <a:buNone/>
              <a:defRPr sz="1800" b="0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lnSpc>
                <a:spcPct val="120000"/>
              </a:lnSpc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10" name="Tekstin paikkamerkki 18">
            <a:extLst>
              <a:ext uri="{FF2B5EF4-FFF2-40B4-BE49-F238E27FC236}">
                <a16:creationId xmlns:a16="http://schemas.microsoft.com/office/drawing/2014/main" id="{D8E2E3AF-1819-F7FE-E7C2-6E018173F3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2689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1" name="Tekstin paikkamerkki 18">
            <a:extLst>
              <a:ext uri="{FF2B5EF4-FFF2-40B4-BE49-F238E27FC236}">
                <a16:creationId xmlns:a16="http://schemas.microsoft.com/office/drawing/2014/main" id="{B337CB3E-D7BF-F296-00AE-32DD146E9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103007" y="3250725"/>
            <a:ext cx="4962618" cy="61912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  <a:cs typeface="Space Grotesk" pitchFamily="2" charset="0"/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subheading</a:t>
            </a:r>
            <a:endParaRPr lang="en-GB" dirty="0"/>
          </a:p>
        </p:txBody>
      </p:sp>
      <p:sp>
        <p:nvSpPr>
          <p:cNvPr id="18" name="Sisällön paikkamerkki 17">
            <a:extLst>
              <a:ext uri="{FF2B5EF4-FFF2-40B4-BE49-F238E27FC236}">
                <a16:creationId xmlns:a16="http://schemas.microsoft.com/office/drawing/2014/main" id="{68BED3B9-7387-7310-ED47-3DA50236FEC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258888" y="5040312"/>
            <a:ext cx="4962525" cy="3243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Content box</a:t>
            </a:r>
            <a:endParaRPr lang="en-GB"/>
          </a:p>
        </p:txBody>
      </p:sp>
      <p:sp>
        <p:nvSpPr>
          <p:cNvPr id="21" name="Sisällön paikkamerkki 17">
            <a:extLst>
              <a:ext uri="{FF2B5EF4-FFF2-40B4-BE49-F238E27FC236}">
                <a16:creationId xmlns:a16="http://schemas.microsoft.com/office/drawing/2014/main" id="{B24A0B2D-07C0-54BF-ED57-B0872EC2C3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662503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22" name="Sisällön paikkamerkki 17">
            <a:extLst>
              <a:ext uri="{FF2B5EF4-FFF2-40B4-BE49-F238E27FC236}">
                <a16:creationId xmlns:a16="http://schemas.microsoft.com/office/drawing/2014/main" id="{904D53CC-482C-B875-7BE0-B7C763A17CE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12103100" y="5040312"/>
            <a:ext cx="4962525" cy="3243075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GB" dirty="0"/>
              <a:t>Content box</a:t>
            </a:r>
            <a:endParaRPr lang="en-GB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DCA5FBB1-5B17-AA71-1249-AFAB260F9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276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2357512E-AF1E-998E-6396-E5E28FA80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997905" y="7690053"/>
            <a:ext cx="782320" cy="559709"/>
          </a:xfrm>
          <a:prstGeom prst="rect">
            <a:avLst/>
          </a:prstGeom>
        </p:spPr>
      </p:pic>
      <p:pic>
        <p:nvPicPr>
          <p:cNvPr id="3" name="Kuva 2" descr="Kuva, joka sisältää kohteen symboli, logo, Grafiikka, Fontti&#10;&#10;Tekoälyllä luotu sisältö voi olla virheellistä.">
            <a:extLst>
              <a:ext uri="{FF2B5EF4-FFF2-40B4-BE49-F238E27FC236}">
                <a16:creationId xmlns:a16="http://schemas.microsoft.com/office/drawing/2014/main" id="{E8130905-9D9B-DBC4-45BD-555B4CC5A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74" y="1778001"/>
            <a:ext cx="782320" cy="559709"/>
          </a:xfrm>
          <a:prstGeom prst="rect">
            <a:avLst/>
          </a:prstGeom>
        </p:spPr>
      </p:pic>
      <p:sp>
        <p:nvSpPr>
          <p:cNvPr id="28" name="Päivämäärän paikkamerkki 27">
            <a:extLst>
              <a:ext uri="{FF2B5EF4-FFF2-40B4-BE49-F238E27FC236}">
                <a16:creationId xmlns:a16="http://schemas.microsoft.com/office/drawing/2014/main" id="{EC42734D-5205-6798-AF2A-B2EF56BD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30" name="Dian numeron paikkamerkki 29">
            <a:extLst>
              <a:ext uri="{FF2B5EF4-FFF2-40B4-BE49-F238E27FC236}">
                <a16:creationId xmlns:a16="http://schemas.microsoft.com/office/drawing/2014/main" id="{6BC2CA2D-EDEA-0A06-03FA-B7714382B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64A1F3B2-4219-22B2-F9DA-BDC2E1B6A0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0094" y="2608262"/>
            <a:ext cx="11707812" cy="3856038"/>
          </a:xfrm>
        </p:spPr>
        <p:txBody>
          <a:bodyPr vert="horz" lIns="180000" tIns="180000" rIns="180000" bIns="180000" rtlCol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quote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22" name="Tekstin paikkamerkki 17">
            <a:extLst>
              <a:ext uri="{FF2B5EF4-FFF2-40B4-BE49-F238E27FC236}">
                <a16:creationId xmlns:a16="http://schemas.microsoft.com/office/drawing/2014/main" id="{FE8D6B22-54C6-D858-1E07-5068B1C020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0094" y="646430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b="1" dirty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name</a:t>
            </a:r>
            <a:endParaRPr lang="en-GB" dirty="0"/>
          </a:p>
        </p:txBody>
      </p:sp>
      <p:sp>
        <p:nvSpPr>
          <p:cNvPr id="23" name="Tekstin paikkamerkki 17">
            <a:extLst>
              <a:ext uri="{FF2B5EF4-FFF2-40B4-BE49-F238E27FC236}">
                <a16:creationId xmlns:a16="http://schemas.microsoft.com/office/drawing/2014/main" id="{F7A88483-8675-D6BC-E726-17F941ACF4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90094" y="6943320"/>
            <a:ext cx="11707812" cy="436360"/>
          </a:xfrm>
        </p:spPr>
        <p:txBody>
          <a:bodyPr vert="horz" lIns="180000" tIns="0" rIns="180000" bIns="0" rtlCol="0" anchor="ctr" anchorCtr="0">
            <a:normAutofit/>
          </a:bodyPr>
          <a:lstStyle>
            <a:lvl1pPr>
              <a:defRPr lang="fi-FI" dirty="0"/>
            </a:lvl1pPr>
          </a:lstStyle>
          <a:p>
            <a:pPr marL="0" lvl="0" indent="0">
              <a:buNone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and </a:t>
            </a:r>
            <a:r>
              <a:rPr lang="en-GB"/>
              <a:t>organization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F3EDE206-A494-FE3E-771E-5FBD991457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67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BE1FF8-F527-0CB2-348D-8CB8AD90E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1947863"/>
            <a:ext cx="6489700" cy="266541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, e.g. </a:t>
            </a:r>
            <a:r>
              <a:rPr lang="en-GB" dirty="0" err="1"/>
              <a:t>name</a:t>
            </a:r>
            <a:r>
              <a:rPr lang="en-GB" dirty="0"/>
              <a:t> of </a:t>
            </a:r>
            <a:r>
              <a:rPr lang="en-GB" dirty="0" err="1"/>
              <a:t>organization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B11BDC3-1103-AFA4-F28A-BF6E4B9B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B93F2E-96ED-967D-A060-C7B1205A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EA32F49-936D-54B9-16E3-67E2DEED8E80}"/>
              </a:ext>
            </a:extLst>
          </p:cNvPr>
          <p:cNvSpPr txBox="1"/>
          <p:nvPr userDrawn="1"/>
        </p:nvSpPr>
        <p:spPr>
          <a:xfrm>
            <a:off x="1257299" y="1321003"/>
            <a:ext cx="6489700" cy="43636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GB" sz="2400" cap="all" baseline="0" dirty="0" err="1">
                <a:solidFill>
                  <a:schemeClr val="tx2"/>
                </a:solidFill>
              </a:rPr>
              <a:t>Add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eyebrow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text</a:t>
            </a:r>
            <a:r>
              <a:rPr lang="en-GB" sz="2400" cap="all" baseline="0" dirty="0">
                <a:solidFill>
                  <a:schemeClr val="tx2"/>
                </a:solidFill>
              </a:rPr>
              <a:t> </a:t>
            </a:r>
            <a:r>
              <a:rPr lang="en-GB" sz="2400" cap="all" baseline="0" dirty="0" err="1">
                <a:solidFill>
                  <a:schemeClr val="tx2"/>
                </a:solidFill>
              </a:rPr>
              <a:t>here</a:t>
            </a:r>
            <a:endParaRPr lang="en-GB" sz="2400" cap="all" baseline="0" dirty="0">
              <a:solidFill>
                <a:schemeClr val="tx2"/>
              </a:solidFill>
            </a:endParaRP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3CFC6182-FE95-B9B8-E405-275DCDFEC4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7000" y="1223963"/>
            <a:ext cx="9318625" cy="7043644"/>
          </a:xfrm>
        </p:spPr>
        <p:txBody>
          <a:bodyPr/>
          <a:lstStyle>
            <a:lvl1pPr>
              <a:defRPr>
                <a:latin typeface="+mn-lt"/>
                <a:cs typeface="Space Grotesk" pitchFamily="2" charset="0"/>
              </a:defRPr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A6D41417-A008-FDC0-451C-A8026DF0B459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1257300" y="7296057"/>
            <a:ext cx="3175000" cy="971550"/>
          </a:xfrm>
        </p:spPr>
        <p:txBody>
          <a:bodyPr lIns="0" tIns="0" rIns="0" bIns="0" anchor="b" anchorCtr="0">
            <a:noAutofit/>
          </a:bodyPr>
          <a:lstStyle>
            <a:lvl2pPr marL="493712" indent="0">
              <a:buNone/>
              <a:defRPr>
                <a:latin typeface="+mn-lt"/>
              </a:defRPr>
            </a:lvl2pPr>
          </a:lstStyle>
          <a:p>
            <a:pPr lvl="1"/>
            <a:r>
              <a:rPr lang="en-GB" dirty="0" err="1"/>
              <a:t>Add</a:t>
            </a:r>
            <a:r>
              <a:rPr lang="en-GB" dirty="0"/>
              <a:t> logo</a:t>
            </a:r>
            <a:endParaRPr lang="en-GB"/>
          </a:p>
        </p:txBody>
      </p:sp>
      <p:sp>
        <p:nvSpPr>
          <p:cNvPr id="6" name="Tekstin paikkamerkki 23">
            <a:extLst>
              <a:ext uri="{FF2B5EF4-FFF2-40B4-BE49-F238E27FC236}">
                <a16:creationId xmlns:a16="http://schemas.microsoft.com/office/drawing/2014/main" id="{BDAA0F22-AFDD-0E5C-2223-5D98B7864B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1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C568F4B-9D77-6A9B-C4D6-C108054ED9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912" y="1238851"/>
            <a:ext cx="7846175" cy="7581300"/>
          </a:xfrm>
          <a:prstGeom prst="rect">
            <a:avLst/>
          </a:prstGeom>
        </p:spPr>
      </p:pic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624D4686-5BC0-AF6C-45BE-7AF6BD5D5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26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2F34813-C08D-1746-1E16-3B00E1D1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F6C88C-AF15-07CA-23C3-B27DE0CBC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7574BE2-B2E5-797E-1C6B-556C056BC1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445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5506AF-325A-AD71-7414-DBF76E84428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44917-B8C2-8912-F56D-9BC39EDB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E54725-3D1C-7EDF-1EEF-E93DDBDA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38DD1BB-29E6-EA10-C42E-BD7AA80B7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70F768E5-4643-63FA-0D02-32D62477E8A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35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0D58E1-CC50-BB2A-2636-2374CB2E6F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091494-BD2A-C5FB-7740-8AB33F533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3060699"/>
            <a:ext cx="7772400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0D6C84-9669-F737-4FA1-2217F3745B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258299" y="3060698"/>
            <a:ext cx="7807325" cy="5759452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74B785-E691-638C-9C73-7F06EC5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AAE35B-80DF-BF6A-75CE-5ECF32C9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 dirty="0"/>
          </a:p>
        </p:txBody>
      </p:sp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49ABCB44-BE0C-D73C-6BC2-BD97DE556B3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0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575275-838F-FE64-5166-C8E595694C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59683" y="3065475"/>
            <a:ext cx="7736681" cy="1375895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EFF10CE-E2F5-DA64-DCB6-7C32F4681B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59683" y="4446146"/>
            <a:ext cx="7736681" cy="4652085"/>
          </a:xfrm>
        </p:spPr>
        <p:txBody>
          <a:bodyPr/>
          <a:lstStyle>
            <a:lvl1pPr marL="266700" marR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D37FB61-0FA0-44DB-B42C-754E665DD28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58300" y="3060697"/>
            <a:ext cx="7774782" cy="1375894"/>
          </a:xfrm>
        </p:spPr>
        <p:txBody>
          <a:bodyPr anchor="b"/>
          <a:lstStyle>
            <a:lvl1pPr marL="0" indent="0">
              <a:buNone/>
              <a:defRPr sz="3528" b="1"/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subtitle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4DA448E-4376-7318-9E3F-844324855F7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9258300" y="4436591"/>
            <a:ext cx="7774782" cy="4661640"/>
          </a:xfrm>
        </p:spPr>
        <p:txBody>
          <a:bodyPr/>
          <a:lstStyle>
            <a:lvl1pPr marL="0" marR="0" indent="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266700" marR="0" lvl="0" indent="-266700" algn="l" defTabSz="1344077" rtl="0" eaLnBrk="1" fontAlgn="auto" latinLnBrk="0" hangingPunct="1">
              <a:lnSpc>
                <a:spcPct val="90000"/>
              </a:lnSpc>
              <a:spcBef>
                <a:spcPts val="1470"/>
              </a:spcBef>
              <a:spcAft>
                <a:spcPts val="0"/>
              </a:spcAft>
              <a:buClr>
                <a:schemeClr val="bg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910E101-05EE-D887-854E-85851991E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E376F1-B655-CC0F-35FE-62A8965E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B9D8C6B7-5A01-6D24-4593-C21E6A407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2CD9B89F-54F8-9242-9AD6-C82187442E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81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6258B82-F92E-E4E4-6A18-EB1B6D8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8F388D-4FD9-5286-B6E3-D6119412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D4B97B6-C70B-7AC4-AC93-5B67E418B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2" name="Tekstin paikkamerkki 23">
            <a:extLst>
              <a:ext uri="{FF2B5EF4-FFF2-40B4-BE49-F238E27FC236}">
                <a16:creationId xmlns:a16="http://schemas.microsoft.com/office/drawing/2014/main" id="{B046AC9E-9D32-6128-E9E4-C65C517C9D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21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06321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Kuvan paikkamerkki 32">
            <a:extLst>
              <a:ext uri="{FF2B5EF4-FFF2-40B4-BE49-F238E27FC236}">
                <a16:creationId xmlns:a16="http://schemas.microsoft.com/office/drawing/2014/main" id="{EA6223A7-7380-B792-DD54-4483444301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1223963"/>
            <a:ext cx="7405914" cy="7596186"/>
          </a:xfrm>
          <a:prstGeom prst="round2DiagRect">
            <a:avLst>
              <a:gd name="adj1" fmla="val 2329"/>
              <a:gd name="adj2" fmla="val 2287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04C517-414F-3400-4EC0-CB77ABB8F0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3B97EC59-EF43-7B61-11DB-37AAAA503A9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986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DB9FC23-8F20-7669-BE25-B97AC857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58889" y="5614440"/>
            <a:ext cx="15806736" cy="2283951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72038" indent="0" algn="ctr">
              <a:buNone/>
              <a:defRPr sz="2940"/>
            </a:lvl2pPr>
            <a:lvl3pPr marL="1344077" indent="0" algn="ctr">
              <a:buNone/>
              <a:defRPr sz="2646"/>
            </a:lvl3pPr>
            <a:lvl4pPr marL="2016115" indent="0" algn="ctr">
              <a:buNone/>
              <a:defRPr sz="2352"/>
            </a:lvl4pPr>
            <a:lvl5pPr marL="2688153" indent="0" algn="ctr">
              <a:buNone/>
              <a:defRPr sz="2352"/>
            </a:lvl5pPr>
            <a:lvl6pPr marL="3360191" indent="0" algn="ctr">
              <a:buNone/>
              <a:defRPr sz="2352"/>
            </a:lvl6pPr>
            <a:lvl7pPr marL="4032230" indent="0" algn="ctr">
              <a:buNone/>
              <a:defRPr sz="2352"/>
            </a:lvl7pPr>
            <a:lvl8pPr marL="4704268" indent="0" algn="ctr">
              <a:buNone/>
              <a:defRPr sz="2352"/>
            </a:lvl8pPr>
            <a:lvl9pPr marL="5376306" indent="0" algn="ctr">
              <a:buNone/>
              <a:defRPr sz="2352"/>
            </a:lvl9pPr>
          </a:lstStyle>
          <a:p>
            <a:endParaRPr lang="en-GB" dirty="0"/>
          </a:p>
        </p:txBody>
      </p:sp>
      <p:sp>
        <p:nvSpPr>
          <p:cNvPr id="2" name="Tekstin paikkamerkki 21">
            <a:extLst>
              <a:ext uri="{FF2B5EF4-FFF2-40B4-BE49-F238E27FC236}">
                <a16:creationId xmlns:a16="http://schemas.microsoft.com/office/drawing/2014/main" id="{F0EBEDB4-2E4C-96C1-3AE1-9FB07447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7299" y="3695700"/>
            <a:ext cx="15808325" cy="776860"/>
          </a:xfrm>
        </p:spPr>
        <p:txBody>
          <a:bodyPr lIns="180000" tIns="180000" rIns="180000" bIns="180000" anchor="b">
            <a:no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ADD EYEBROW TEXT HERE</a:t>
            </a:r>
            <a:endParaRPr lang="en-GB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0582E6D7-9A47-EF78-1933-A8C4AB20D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299" y="4478935"/>
            <a:ext cx="15808325" cy="11227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5" name="Tekstin paikkamerkki 23">
            <a:extLst>
              <a:ext uri="{FF2B5EF4-FFF2-40B4-BE49-F238E27FC236}">
                <a16:creationId xmlns:a16="http://schemas.microsoft.com/office/drawing/2014/main" id="{83C6AF1B-FFF3-F935-8CCD-AEF47F3C515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D157CAB5-CA68-63B3-B35F-BABBB9BD1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40200" y="9644064"/>
            <a:ext cx="997742" cy="436562"/>
          </a:xfrm>
        </p:spPr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3FD06560-06C0-2A93-E59A-288E69A4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179800" y="9644063"/>
            <a:ext cx="493867" cy="436561"/>
          </a:xfrm>
        </p:spPr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328BA6-F20D-21F3-2215-EB78D8F74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7775" y="2513157"/>
            <a:ext cx="15773400" cy="4193259"/>
          </a:xfrm>
        </p:spPr>
        <p:txBody>
          <a:bodyPr anchor="b"/>
          <a:lstStyle>
            <a:lvl1pPr algn="l">
              <a:defRPr sz="8819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large</a:t>
            </a:r>
            <a:r>
              <a:rPr lang="en-GB" dirty="0"/>
              <a:t> </a:t>
            </a:r>
            <a:r>
              <a:rPr lang="en-GB" dirty="0" err="1"/>
              <a:t>heading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40E6A69-2065-B29C-890F-F8D1F6CA437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7775" y="6706416"/>
            <a:ext cx="15773400" cy="2113734"/>
          </a:xfrm>
        </p:spPr>
        <p:txBody>
          <a:bodyPr/>
          <a:lstStyle>
            <a:lvl1pPr marL="0" indent="0" algn="l">
              <a:buNone/>
              <a:defRPr sz="3528">
                <a:solidFill>
                  <a:schemeClr val="tx1">
                    <a:tint val="82000"/>
                  </a:schemeClr>
                </a:solidFill>
              </a:defRPr>
            </a:lvl1pPr>
            <a:lvl2pPr marL="672038" indent="0">
              <a:buNone/>
              <a:defRPr sz="2940">
                <a:solidFill>
                  <a:schemeClr val="tx1">
                    <a:tint val="82000"/>
                  </a:schemeClr>
                </a:solidFill>
              </a:defRPr>
            </a:lvl2pPr>
            <a:lvl3pPr marL="1344077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3pPr>
            <a:lvl4pPr marL="2016115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4pPr>
            <a:lvl5pPr marL="2688153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5pPr>
            <a:lvl6pPr marL="3360191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6pPr>
            <a:lvl7pPr marL="4032230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7pPr>
            <a:lvl8pPr marL="4704268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8pPr>
            <a:lvl9pPr marL="5376306" indent="0">
              <a:buNone/>
              <a:defRPr sz="235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26374D-01F4-4E76-C2CB-013F2DF7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FBF67F-5CFB-C477-5313-0C172831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E1EE228A-6C5D-C3B5-F294-D37A6411BC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17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1B0004-8ED2-7FEA-71C2-4906DE19DD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9683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F871D69-3944-2A5E-C8D1-2610977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A2ADC0F-F423-F924-4715-CB9C3E307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4B3D571-06F5-B9C0-36B7-5E9B49CE6F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45375" y="1223963"/>
            <a:ext cx="9620250" cy="7596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887ACC6-E3E6-5CFC-8596-EC9A9696C0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60475" y="3576638"/>
            <a:ext cx="5897563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3" name="Tekstin paikkamerkki 23">
            <a:extLst>
              <a:ext uri="{FF2B5EF4-FFF2-40B4-BE49-F238E27FC236}">
                <a16:creationId xmlns:a16="http://schemas.microsoft.com/office/drawing/2014/main" id="{2071472B-38B1-D229-27FA-431DCDCABBA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040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718BFA-45C0-4836-5FE0-85D6E3FCC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4918" y="1223963"/>
            <a:ext cx="5898356" cy="235214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10B6576-FBD6-14B7-4A77-2DC79054A85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85538" y="1223963"/>
            <a:ext cx="9647544" cy="7596185"/>
          </a:xfrm>
        </p:spPr>
        <p:txBody>
          <a:bodyPr/>
          <a:lstStyle>
            <a:lvl1pPr marL="0" indent="0">
              <a:buNone/>
              <a:defRPr sz="4704"/>
            </a:lvl1pPr>
            <a:lvl2pPr marL="672038" indent="0">
              <a:buNone/>
              <a:defRPr sz="4116"/>
            </a:lvl2pPr>
            <a:lvl3pPr marL="1344077" indent="0">
              <a:buNone/>
              <a:defRPr sz="3528"/>
            </a:lvl3pPr>
            <a:lvl4pPr marL="2016115" indent="0">
              <a:buNone/>
              <a:defRPr sz="2940"/>
            </a:lvl4pPr>
            <a:lvl5pPr marL="2688153" indent="0">
              <a:buNone/>
              <a:defRPr sz="2940"/>
            </a:lvl5pPr>
            <a:lvl6pPr marL="3360191" indent="0">
              <a:buNone/>
              <a:defRPr sz="2940"/>
            </a:lvl6pPr>
            <a:lvl7pPr marL="4032230" indent="0">
              <a:buNone/>
              <a:defRPr sz="2940"/>
            </a:lvl7pPr>
            <a:lvl8pPr marL="4704268" indent="0">
              <a:buNone/>
              <a:defRPr sz="2940"/>
            </a:lvl8pPr>
            <a:lvl9pPr marL="5376306" indent="0">
              <a:buNone/>
              <a:defRPr sz="2940"/>
            </a:lvl9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photo</a:t>
            </a:r>
            <a:r>
              <a:rPr lang="en-GB" dirty="0"/>
              <a:t> </a:t>
            </a:r>
            <a:r>
              <a:rPr lang="en-GB" dirty="0" err="1"/>
              <a:t>by</a:t>
            </a:r>
            <a:r>
              <a:rPr lang="en-GB" dirty="0"/>
              <a:t> </a:t>
            </a:r>
            <a:r>
              <a:rPr lang="en-GB" dirty="0" err="1"/>
              <a:t>clicking</a:t>
            </a:r>
            <a:r>
              <a:rPr lang="en-GB" dirty="0"/>
              <a:t> </a:t>
            </a:r>
            <a:r>
              <a:rPr lang="en-GB" dirty="0" err="1"/>
              <a:t>the</a:t>
            </a:r>
            <a:r>
              <a:rPr lang="en-GB" dirty="0"/>
              <a:t> </a:t>
            </a:r>
            <a:r>
              <a:rPr lang="en-GB" dirty="0" err="1"/>
              <a:t>button</a:t>
            </a:r>
            <a:endParaRPr lang="en-GB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5E835AF-0D92-F1A6-5B53-09C1B0658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B5923E-C78A-A802-9B2C-549B1FEF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641DB3-54D4-AFEF-53B4-3760162B7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4125" y="3576638"/>
            <a:ext cx="5899150" cy="5243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Tekstin paikkamerkki 23">
            <a:extLst>
              <a:ext uri="{FF2B5EF4-FFF2-40B4-BE49-F238E27FC236}">
                <a16:creationId xmlns:a16="http://schemas.microsoft.com/office/drawing/2014/main" id="{030E2194-AF0E-72AE-F23A-F28A765123D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07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72FF8C-5657-101C-1CDD-A997CA638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220F663-B11F-45B6-77E9-D20960944DBE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6E8326-BD6E-4122-8A66-AA9334A17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03F218-0380-BE25-ECC2-17157B4A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200B2AD-43B8-A6CB-1B44-3A9EA1EFCAD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1695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44AE7FF-3C0D-4F32-74D0-4B2E78BE3C0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13087350" y="1223963"/>
            <a:ext cx="3943350" cy="7596188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E08AD-B195-F928-4515-9FBBBD96FA1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1223962"/>
            <a:ext cx="11601450" cy="759618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1933AB-5606-81C6-278E-A07004368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C9956-AF96-7EBE-85B2-954491AE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t>‹#›</a:t>
            </a:fld>
            <a:endParaRPr lang="en-GB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F8F0A1BA-D433-E278-E538-B512987A7D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189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userDrawn="1">
  <p:cSld name="Otsikko, graafi ja tila seliitte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9540" y="530716"/>
            <a:ext cx="16031690" cy="1322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05" y="2116667"/>
            <a:ext cx="10951200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7984" y="9613030"/>
            <a:ext cx="4114800" cy="412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47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29.2.2024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08382" y="2116665"/>
            <a:ext cx="4962848" cy="69320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_lahde">
            <a:extLst>
              <a:ext uri="{FF2B5EF4-FFF2-40B4-BE49-F238E27FC236}">
                <a16:creationId xmlns:a16="http://schemas.microsoft.com/office/drawing/2014/main" id="{684385F3-3DF1-44BB-930F-FB08346FFC65}"/>
              </a:ext>
            </a:extLst>
          </p:cNvPr>
          <p:cNvSpPr txBox="1"/>
          <p:nvPr userDrawn="1"/>
        </p:nvSpPr>
        <p:spPr>
          <a:xfrm>
            <a:off x="4838700" y="9651266"/>
            <a:ext cx="9848850" cy="361922"/>
          </a:xfrm>
          <a:prstGeom prst="rect">
            <a:avLst/>
          </a:prstGeom>
          <a:noFill/>
        </p:spPr>
        <p:txBody>
          <a:bodyPr vert="horz" lIns="130861" tIns="68792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en-GB" sz="1470">
                <a:solidFill>
                  <a:srgbClr val="58594A"/>
                </a:solidFill>
                <a:latin typeface="Calibri" panose="020F0502020204030204" pitchFamily="34" charset="0"/>
              </a:rPr>
              <a:t>SOURCE: FFiF</a:t>
            </a:r>
          </a:p>
        </p:txBody>
      </p:sp>
    </p:spTree>
    <p:extLst>
      <p:ext uri="{BB962C8B-B14F-4D97-AF65-F5344CB8AC3E}">
        <p14:creationId xmlns:p14="http://schemas.microsoft.com/office/powerpoint/2010/main" val="192692399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7345450" cy="3696380"/>
          </a:xfrm>
          <a:prstGeom prst="round2DiagRect">
            <a:avLst>
              <a:gd name="adj1" fmla="val 4109"/>
              <a:gd name="adj2" fmla="val 3056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720173" y="5138961"/>
            <a:ext cx="7345451" cy="3650117"/>
          </a:xfrm>
          <a:prstGeom prst="round2DiagRect">
            <a:avLst>
              <a:gd name="adj1" fmla="val 3826"/>
              <a:gd name="adj2" fmla="val 391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68935FEA-47D6-3C16-41CA-5FF7BBDCB9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1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5067511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7405914" cy="3696380"/>
          </a:xfrm>
          <a:prstGeom prst="round2DiagRect">
            <a:avLst>
              <a:gd name="adj1" fmla="val 5287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8649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8888" y="5170033"/>
            <a:ext cx="7405914" cy="3650117"/>
          </a:xfrm>
          <a:prstGeom prst="round2DiagRect">
            <a:avLst>
              <a:gd name="adj1" fmla="val 4782"/>
              <a:gd name="adj2" fmla="val 5128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39AF4E2-B519-D47B-21D5-7E9D6FFA1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5668B357-17DB-F40B-FC9C-FDD3F71619C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4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507948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AF7F3E53-81DA-3FB0-ADA0-80DB6817FE8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95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0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0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8" name="Kuvan paikkamerkki 32">
            <a:extLst>
              <a:ext uri="{FF2B5EF4-FFF2-40B4-BE49-F238E27FC236}">
                <a16:creationId xmlns:a16="http://schemas.microsoft.com/office/drawing/2014/main" id="{5AF3FF8F-8620-A9BF-5A33-61CCA32C86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3" y="1223964"/>
            <a:ext cx="3557677" cy="7596186"/>
          </a:xfrm>
          <a:prstGeom prst="round2DiagRect">
            <a:avLst>
              <a:gd name="adj1" fmla="val 4109"/>
              <a:gd name="adj2" fmla="val 439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BE3CF6C-E513-345F-2EAC-B492464A035F}"/>
              </a:ext>
            </a:extLst>
          </p:cNvPr>
          <p:cNvSpPr/>
          <p:nvPr userDrawn="1"/>
        </p:nvSpPr>
        <p:spPr>
          <a:xfrm>
            <a:off x="742950" y="8789078"/>
            <a:ext cx="3829050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3557677" cy="7596186"/>
          </a:xfrm>
          <a:prstGeom prst="round2DiagRect">
            <a:avLst>
              <a:gd name="adj1" fmla="val 4109"/>
              <a:gd name="adj2" fmla="val 3859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3B1C30D-2681-D370-1879-E7F7BD150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10" name="Tekstin paikkamerkki 23">
            <a:extLst>
              <a:ext uri="{FF2B5EF4-FFF2-40B4-BE49-F238E27FC236}">
                <a16:creationId xmlns:a16="http://schemas.microsoft.com/office/drawing/2014/main" id="{3BB868E8-D0C4-CC2E-816F-640084EF20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0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/ image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8888" y="1931224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8888" y="125492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88" y="322394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20173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412686" y="1223964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590826" y="5138961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20173" y="5138962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7" name="Tekstin paikkamerkki 23">
            <a:extLst>
              <a:ext uri="{FF2B5EF4-FFF2-40B4-BE49-F238E27FC236}">
                <a16:creationId xmlns:a16="http://schemas.microsoft.com/office/drawing/2014/main" id="{C8B69E31-EB40-8BF9-E5F8-7FB0FB2A2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1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/ image lef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C1187-43C2-5DE7-247D-99266BF74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0513" y="1871576"/>
            <a:ext cx="7885112" cy="124641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title</a:t>
            </a:r>
            <a:endParaRPr lang="en-GB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40DCFFC-7381-7E02-D27A-7ECF40CB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20 October 2025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4169623-E5D2-A93A-ACF1-3CE9D95D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Tekstin paikkamerkki 17">
            <a:extLst>
              <a:ext uri="{FF2B5EF4-FFF2-40B4-BE49-F238E27FC236}">
                <a16:creationId xmlns:a16="http://schemas.microsoft.com/office/drawing/2014/main" id="{9CF6AA6E-D093-ACAB-405F-E7D41DA4B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80513" y="1223876"/>
            <a:ext cx="7885112" cy="647700"/>
          </a:xfrm>
        </p:spPr>
        <p:txBody>
          <a:bodyPr>
            <a:normAutofit/>
          </a:bodyPr>
          <a:lstStyle>
            <a:lvl1pPr marL="0" indent="0">
              <a:buNone/>
              <a:defRPr sz="2100" cap="all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eyebrow</a:t>
            </a:r>
            <a:r>
              <a:rPr lang="en-GB" dirty="0"/>
              <a:t> </a:t>
            </a:r>
            <a:r>
              <a:rPr lang="en-GB" dirty="0" err="1"/>
              <a:t>text</a:t>
            </a:r>
            <a:endParaRPr lang="en-GB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4E7A4A95-1656-226C-1206-7517458D1D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80513" y="3141538"/>
            <a:ext cx="7885112" cy="4925453"/>
          </a:xfrm>
        </p:spPr>
        <p:txBody>
          <a:bodyPr/>
          <a:lstStyle/>
          <a:p>
            <a:pPr lvl="0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text</a:t>
            </a:r>
            <a:r>
              <a:rPr lang="en-GB" dirty="0"/>
              <a:t> </a:t>
            </a:r>
            <a:r>
              <a:rPr lang="en-GB" dirty="0" err="1"/>
              <a:t>content</a:t>
            </a:r>
            <a:r>
              <a:rPr lang="en-GB" dirty="0"/>
              <a:t> </a:t>
            </a:r>
            <a:r>
              <a:rPr lang="en-GB" dirty="0" err="1"/>
              <a:t>here</a:t>
            </a:r>
            <a:endParaRPr lang="en-GB" dirty="0"/>
          </a:p>
        </p:txBody>
      </p:sp>
      <p:sp>
        <p:nvSpPr>
          <p:cNvPr id="14" name="Kuvan paikkamerkki 32">
            <a:extLst>
              <a:ext uri="{FF2B5EF4-FFF2-40B4-BE49-F238E27FC236}">
                <a16:creationId xmlns:a16="http://schemas.microsoft.com/office/drawing/2014/main" id="{D4FD4F34-946E-7225-6268-2C7FBBA17F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58888" y="1223964"/>
            <a:ext cx="4474798" cy="3696380"/>
          </a:xfrm>
          <a:prstGeom prst="round2DiagRect">
            <a:avLst>
              <a:gd name="adj1" fmla="val 4109"/>
              <a:gd name="adj2" fmla="val 460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5" name="Kuvan paikkamerkki 32">
            <a:extLst>
              <a:ext uri="{FF2B5EF4-FFF2-40B4-BE49-F238E27FC236}">
                <a16:creationId xmlns:a16="http://schemas.microsoft.com/office/drawing/2014/main" id="{0D0EF39B-AAAB-B99B-55CC-9868EB7C0B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33021" y="1223963"/>
            <a:ext cx="2652939" cy="3696380"/>
          </a:xfrm>
          <a:prstGeom prst="round2DiagRect">
            <a:avLst>
              <a:gd name="adj1" fmla="val 3944"/>
              <a:gd name="adj2" fmla="val 4382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7" name="Kuvan paikkamerkki 32">
            <a:extLst>
              <a:ext uri="{FF2B5EF4-FFF2-40B4-BE49-F238E27FC236}">
                <a16:creationId xmlns:a16="http://schemas.microsoft.com/office/drawing/2014/main" id="{AD422A77-C978-F758-6225-F6738C8D74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0004" y="5170033"/>
            <a:ext cx="4474798" cy="3650117"/>
          </a:xfrm>
          <a:prstGeom prst="round2DiagRect">
            <a:avLst>
              <a:gd name="adj1" fmla="val 1999"/>
              <a:gd name="adj2" fmla="val 2345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5988307F-020C-D103-E082-E630656FF156}"/>
              </a:ext>
            </a:extLst>
          </p:cNvPr>
          <p:cNvSpPr/>
          <p:nvPr userDrawn="1"/>
        </p:nvSpPr>
        <p:spPr>
          <a:xfrm>
            <a:off x="742949" y="8789078"/>
            <a:ext cx="3560109" cy="478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Kuvan paikkamerkki 32">
            <a:extLst>
              <a:ext uri="{FF2B5EF4-FFF2-40B4-BE49-F238E27FC236}">
                <a16:creationId xmlns:a16="http://schemas.microsoft.com/office/drawing/2014/main" id="{291B15EC-75C0-83F5-16D3-D7AA1455257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58888" y="5123770"/>
            <a:ext cx="2652939" cy="3696380"/>
          </a:xfrm>
          <a:prstGeom prst="round2DiagRect">
            <a:avLst>
              <a:gd name="adj1" fmla="val 4375"/>
              <a:gd name="adj2" fmla="val 3521"/>
            </a:avLst>
          </a:prstGeom>
          <a:solidFill>
            <a:schemeClr val="bg2"/>
          </a:solidFill>
          <a:ln>
            <a:noFill/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7621B08-7E95-1721-1477-329CF0FCB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352" y="8831279"/>
            <a:ext cx="3264273" cy="387001"/>
          </a:xfrm>
          <a:prstGeom prst="rect">
            <a:avLst/>
          </a:prstGeom>
        </p:spPr>
      </p:pic>
      <p:sp>
        <p:nvSpPr>
          <p:cNvPr id="8" name="Tekstin paikkamerkki 23">
            <a:extLst>
              <a:ext uri="{FF2B5EF4-FFF2-40B4-BE49-F238E27FC236}">
                <a16:creationId xmlns:a16="http://schemas.microsoft.com/office/drawing/2014/main" id="{EC230D99-997F-12AA-B512-108E302A47A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01376" y="9644063"/>
            <a:ext cx="5685247" cy="436562"/>
          </a:xfrm>
        </p:spPr>
        <p:txBody>
          <a:bodyPr vert="horz" lIns="0" tIns="0" rIns="0" bIns="0" rtlCol="0" anchor="ctr"/>
          <a:lstStyle>
            <a:lvl1pPr marL="0" indent="0">
              <a:buNone/>
              <a:defRPr lang="fi-FI" sz="1600" b="0" dirty="0">
                <a:solidFill>
                  <a:schemeClr val="bg1"/>
                </a:solidFill>
              </a:defRPr>
            </a:lvl1pPr>
          </a:lstStyle>
          <a:p>
            <a:pPr marL="0" lvl="0" defTabSz="1361633"/>
            <a:r>
              <a:rPr lang="en-GB" dirty="0" err="1"/>
              <a:t>Add</a:t>
            </a:r>
            <a:r>
              <a:rPr lang="en-GB" dirty="0"/>
              <a:t> </a:t>
            </a:r>
            <a:r>
              <a:rPr lang="en-GB" dirty="0" err="1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91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2CF958B5-6642-35D8-D4A8-C0D6A20AFE1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3" y="0"/>
            <a:ext cx="18287998" cy="10080625"/>
            <a:chOff x="2" y="0"/>
            <a:chExt cx="12191998" cy="6858000"/>
          </a:xfrm>
        </p:grpSpPr>
        <p:sp>
          <p:nvSpPr>
            <p:cNvPr id="8" name="Suorakulmio 7">
              <a:extLst>
                <a:ext uri="{FF2B5EF4-FFF2-40B4-BE49-F238E27FC236}">
                  <a16:creationId xmlns:a16="http://schemas.microsoft.com/office/drawing/2014/main" id="{B9FBC65E-3B50-B92B-3697-8517E5C8EEAC}"/>
                </a:ext>
              </a:extLst>
            </p:cNvPr>
            <p:cNvSpPr>
              <a:spLocks/>
            </p:cNvSpPr>
            <p:nvPr userDrawn="1"/>
          </p:nvSpPr>
          <p:spPr>
            <a:xfrm>
              <a:off x="2" y="0"/>
              <a:ext cx="4064400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D0D81977-16C5-0925-340F-84BC24F00828}"/>
                </a:ext>
              </a:extLst>
            </p:cNvPr>
            <p:cNvSpPr>
              <a:spLocks/>
            </p:cNvSpPr>
            <p:nvPr userDrawn="1"/>
          </p:nvSpPr>
          <p:spPr>
            <a:xfrm>
              <a:off x="4064402" y="0"/>
              <a:ext cx="812759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939" dirty="0"/>
            </a:p>
          </p:txBody>
        </p:sp>
        <p:sp>
          <p:nvSpPr>
            <p:cNvPr id="15" name="Suorakulmio: Pyöristetyt kulmat 14">
              <a:extLst>
                <a:ext uri="{FF2B5EF4-FFF2-40B4-BE49-F238E27FC236}">
                  <a16:creationId xmlns:a16="http://schemas.microsoft.com/office/drawing/2014/main" id="{53012155-F24D-3A25-DFA9-8EDF0B85DA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300039" y="296863"/>
              <a:ext cx="11604094" cy="6264275"/>
            </a:xfrm>
            <a:prstGeom prst="roundRect">
              <a:avLst>
                <a:gd name="adj" fmla="val 86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939" dirty="0"/>
                <a:t>  </a:t>
              </a:r>
              <a:endParaRPr lang="en-GB"/>
            </a:p>
          </p:txBody>
        </p:sp>
      </p:grp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47765CE-BFE0-40DA-93DA-4011DB0D135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257299" y="1223962"/>
            <a:ext cx="15808325" cy="183673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Autofit/>
          </a:bodyPr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2AC8636-28B0-B91A-DE6A-50A1234469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257299" y="3071828"/>
            <a:ext cx="15808325" cy="5748322"/>
          </a:xfrm>
          <a:prstGeom prst="rect">
            <a:avLst/>
          </a:prstGeom>
        </p:spPr>
        <p:txBody>
          <a:bodyPr vert="horz" lIns="180000" tIns="180000" rIns="180000" bIns="180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47667B-051B-434D-0953-CCF2213EC21F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6840200" y="9644064"/>
            <a:ext cx="997742" cy="436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r>
              <a:rPr lang="en-GB" dirty="0"/>
              <a:t>20 October 2025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522E98-5D97-CCC8-87DF-CA4E6DB281F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6179800" y="9644063"/>
            <a:ext cx="493867" cy="43656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0">
                <a:solidFill>
                  <a:schemeClr val="bg1"/>
                </a:solidFill>
                <a:latin typeface="+mn-lt"/>
                <a:cs typeface="Space Grotesk" pitchFamily="2" charset="0"/>
              </a:defRPr>
            </a:lvl1pPr>
          </a:lstStyle>
          <a:p>
            <a:fld id="{F1289769-D65C-467E-B849-DA9C509FE84D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C2B2BE5-D52F-224B-921C-FF050C8E4B50}"/>
              </a:ext>
            </a:extLst>
          </p:cNvPr>
          <p:cNvSpPr txBox="1"/>
          <p:nvPr userDrawn="1"/>
        </p:nvSpPr>
        <p:spPr>
          <a:xfrm>
            <a:off x="450059" y="9706713"/>
            <a:ext cx="5646545" cy="3112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13440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  <a:latin typeface="+mn-lt"/>
              </a:rPr>
              <a:t>© Finnish Forest Industries Federation</a:t>
            </a:r>
            <a:endParaRPr lang="en-GB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3E10155-2728-2E9D-428E-898CCF7DA0D1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8" y="8831279"/>
            <a:ext cx="3264273" cy="3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7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83" r:id="rId3"/>
    <p:sldLayoutId id="2147483675" r:id="rId4"/>
    <p:sldLayoutId id="2147483668" r:id="rId5"/>
    <p:sldLayoutId id="2147483664" r:id="rId6"/>
    <p:sldLayoutId id="2147483654" r:id="rId7"/>
    <p:sldLayoutId id="2147483682" r:id="rId8"/>
    <p:sldLayoutId id="2147483676" r:id="rId9"/>
    <p:sldLayoutId id="2147483672" r:id="rId10"/>
    <p:sldLayoutId id="2147483665" r:id="rId11"/>
    <p:sldLayoutId id="2147483655" r:id="rId12"/>
    <p:sldLayoutId id="2147483649" r:id="rId13"/>
    <p:sldLayoutId id="2147483677" r:id="rId14"/>
    <p:sldLayoutId id="2147483669" r:id="rId15"/>
    <p:sldLayoutId id="2147483660" r:id="rId16"/>
    <p:sldLayoutId id="2147483656" r:id="rId17"/>
    <p:sldLayoutId id="2147483650" r:id="rId18"/>
    <p:sldLayoutId id="2147483673" r:id="rId19"/>
    <p:sldLayoutId id="2147483661" r:id="rId20"/>
    <p:sldLayoutId id="2147483652" r:id="rId21"/>
    <p:sldLayoutId id="2147483678" r:id="rId22"/>
    <p:sldLayoutId id="2147483670" r:id="rId23"/>
    <p:sldLayoutId id="2147483666" r:id="rId24"/>
    <p:sldLayoutId id="2147483657" r:id="rId25"/>
    <p:sldLayoutId id="2147483651" r:id="rId26"/>
    <p:sldLayoutId id="2147483679" r:id="rId27"/>
    <p:sldLayoutId id="2147483671" r:id="rId28"/>
    <p:sldLayoutId id="2147483662" r:id="rId29"/>
    <p:sldLayoutId id="2147483680" r:id="rId30"/>
    <p:sldLayoutId id="2147483674" r:id="rId31"/>
    <p:sldLayoutId id="2147483667" r:id="rId32"/>
    <p:sldLayoutId id="2147483658" r:id="rId33"/>
    <p:sldLayoutId id="2147483653" r:id="rId34"/>
    <p:sldLayoutId id="2147483681" r:id="rId35"/>
    <p:sldLayoutId id="2147483685" r:id="rId36"/>
  </p:sldLayoutIdLst>
  <p:hf hdr="0"/>
  <p:txStyles>
    <p:titleStyle>
      <a:lvl1pPr algn="l" defTabSz="1344077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66700" indent="-266700" algn="l" defTabSz="1344077" rtl="0" eaLnBrk="1" latinLnBrk="0" hangingPunct="1">
        <a:lnSpc>
          <a:spcPct val="90000"/>
        </a:lnSpc>
        <a:spcBef>
          <a:spcPts val="147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1pPr>
      <a:lvl2pPr marL="812800" indent="-3190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2pPr>
      <a:lvl3pPr marL="1257300" indent="-268288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3pPr>
      <a:lvl4pPr marL="1879600" indent="-231775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4pPr>
      <a:lvl5pPr marL="2425700" indent="-182563" algn="l" defTabSz="1344077" rtl="0" eaLnBrk="1" latinLnBrk="0" hangingPunct="1">
        <a:lnSpc>
          <a:spcPct val="90000"/>
        </a:lnSpc>
        <a:spcBef>
          <a:spcPts val="735"/>
        </a:spcBef>
        <a:buClr>
          <a:schemeClr val="tx2"/>
        </a:buClr>
        <a:buFont typeface="Wingdings" panose="05000000000000000000" pitchFamily="2" charset="2"/>
        <a:buChar char="§"/>
        <a:tabLst>
          <a:tab pos="2336800" algn="l"/>
        </a:tabLst>
        <a:defRPr sz="1800" kern="1200">
          <a:solidFill>
            <a:schemeClr val="tx1"/>
          </a:solidFill>
          <a:latin typeface="+mn-lt"/>
          <a:ea typeface="+mn-ea"/>
          <a:cs typeface="Space Grotesk" pitchFamily="2" charset="0"/>
        </a:defRPr>
      </a:lvl5pPr>
      <a:lvl6pPr marL="3696211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368249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5040287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712325" indent="-336019" algn="l" defTabSz="1344077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1344077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771" userDrawn="1">
          <p15:clr>
            <a:srgbClr val="F26B43"/>
          </p15:clr>
        </p15:guide>
        <p15:guide id="7" orient="horz" pos="5556" userDrawn="1">
          <p15:clr>
            <a:srgbClr val="F26B43"/>
          </p15:clr>
        </p15:guide>
        <p15:guide id="8" pos="10750" userDrawn="1">
          <p15:clr>
            <a:srgbClr val="F26B43"/>
          </p15:clr>
        </p15:guide>
        <p15:guide id="9" pos="793" userDrawn="1">
          <p15:clr>
            <a:srgbClr val="F26B43"/>
          </p15:clr>
        </p15:guide>
        <p15:guide id="10" pos="5760" userDrawn="1">
          <p15:clr>
            <a:srgbClr val="F26B43"/>
          </p15:clr>
        </p15:guide>
        <p15:guide id="11" orient="horz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tsa\shares\yleiset\Yhteiset\Tilda\Perustietoa%20mets&#228;teollisuudesta\POHJA%20Excelit\POHJA%20Mets&#228;teollisuuden%20tuotantom&#228;&#228;r&#228;t%201960%20alkaen.xlsx!infoboxit!R4S11:R18S15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903A738E-097A-2046-0E7D-BF4AA47A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Forest Industry Production Volumes Since 1960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1D8C9F95-B1C6-2F5B-B798-DADCDDBD2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72038"/>
            <a:fld id="{F55E4D6E-AEF8-47CC-AEAF-ED7959F76389}" type="slidenum">
              <a:rPr lang="fi-FI" smtClean="0"/>
              <a:pPr defTabSz="672038"/>
              <a:t>1</a:t>
            </a:fld>
            <a:endParaRPr lang="fi-FI" dirty="0"/>
          </a:p>
        </p:txBody>
      </p:sp>
      <p:sp>
        <p:nvSpPr>
          <p:cNvPr id="2" name="Tekstin paikkamerkki 5">
            <a:extLst>
              <a:ext uri="{FF2B5EF4-FFF2-40B4-BE49-F238E27FC236}">
                <a16:creationId xmlns:a16="http://schemas.microsoft.com/office/drawing/2014/main" id="{7D55F0E7-84A5-7CDB-D1E0-BA6F5F6E26DA}"/>
              </a:ext>
            </a:extLst>
          </p:cNvPr>
          <p:cNvSpPr txBox="1">
            <a:spLocks/>
          </p:cNvSpPr>
          <p:nvPr/>
        </p:nvSpPr>
        <p:spPr>
          <a:xfrm>
            <a:off x="6300198" y="9644062"/>
            <a:ext cx="5686425" cy="436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indent="0" defTabSz="1344077">
              <a:lnSpc>
                <a:spcPct val="90000"/>
              </a:lnSpc>
              <a:spcBef>
                <a:spcPts val="1470"/>
              </a:spcBef>
              <a:buClr>
                <a:schemeClr val="bg2"/>
              </a:buClr>
              <a:buFont typeface="Wingdings" panose="05000000000000000000" pitchFamily="2" charset="2"/>
              <a:buNone/>
              <a:defRPr lang="fi-FI" sz="1600" b="0">
                <a:solidFill>
                  <a:schemeClr val="bg1"/>
                </a:solidFill>
                <a:cs typeface="Space Grotesk" pitchFamily="2" charset="0"/>
              </a:defRPr>
            </a:lvl1pPr>
            <a:lvl2pPr marL="812800" indent="-3190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2pPr>
            <a:lvl3pPr marL="1257300" indent="-268288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3pPr>
            <a:lvl4pPr marL="1879600" indent="-231775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lang="fi-FI"/>
            </a:lvl4pPr>
            <a:lvl5pPr marL="2425700" indent="-182563" defTabSz="1344077">
              <a:lnSpc>
                <a:spcPct val="90000"/>
              </a:lnSpc>
              <a:spcBef>
                <a:spcPts val="735"/>
              </a:spcBef>
              <a:buClr>
                <a:schemeClr val="bg2"/>
              </a:buClr>
              <a:buFont typeface="Wingdings" panose="05000000000000000000" pitchFamily="2" charset="2"/>
              <a:buChar char="§"/>
              <a:tabLst>
                <a:tab pos="2336800" algn="l"/>
              </a:tabLst>
              <a:defRPr lang="fi-FI"/>
            </a:lvl5pPr>
            <a:lvl6pPr marL="3696211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6pPr>
            <a:lvl7pPr marL="4368249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7pPr>
            <a:lvl8pPr marL="5040287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8pPr>
            <a:lvl9pPr marL="5712325" indent="-336019" defTabSz="1344077">
              <a:lnSpc>
                <a:spcPct val="90000"/>
              </a:lnSpc>
              <a:spcBef>
                <a:spcPts val="735"/>
              </a:spcBef>
              <a:buFont typeface="Arial" panose="020B0604020202020204" pitchFamily="34" charset="0"/>
              <a:buChar char="•"/>
              <a:defRPr sz="2646"/>
            </a:lvl9pPr>
          </a:lstStyle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Forest</a:t>
            </a:r>
            <a:r>
              <a:rPr lang="fi-FI" dirty="0"/>
              <a:t> </a:t>
            </a:r>
            <a:r>
              <a:rPr lang="fi-FI" dirty="0" err="1"/>
              <a:t>Industries</a:t>
            </a:r>
            <a:r>
              <a:rPr lang="fi-FI" dirty="0"/>
              <a:t> Federation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8AC66860-4464-4B51-A2CF-BCDB6EF5E7A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17848195"/>
              </p:ext>
            </p:extLst>
          </p:nvPr>
        </p:nvGraphicFramePr>
        <p:xfrm>
          <a:off x="1139825" y="1853633"/>
          <a:ext cx="10950575" cy="692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DBA2FFFE-7397-C317-B26D-8A2ADDF73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522560"/>
              </p:ext>
            </p:extLst>
          </p:nvPr>
        </p:nvGraphicFramePr>
        <p:xfrm>
          <a:off x="12616693" y="2834538"/>
          <a:ext cx="4554537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619487" imgH="2857420" progId="Excel.Sheet.12">
                  <p:link updateAutomatic="1"/>
                </p:oleObj>
              </mc:Choice>
              <mc:Fallback>
                <p:oleObj name="Worksheet" r:id="rId3" imgW="2619487" imgH="285742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16693" y="2834538"/>
                        <a:ext cx="4554537" cy="496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4204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AMELEONADDRESS" val="{&quot;displayName&quot;:null,&quot;businessId&quot;:&quot;&quot;,&quot;language&quot;:&quot;en-GB&quot;,&quot;unit&quot;:&quot;Yleinen&quot;,&quot;postalAddress&quot;:&quot;&quot;,&quot;postalCode&quot;:&quot;&quot;,&quot;postOffice&quot;:&quot;&quot;,&quot;streetAddress&quot;:&quot;Snellmaninkatu 13&quot;,&quot;streetPostOffice&quot;:&quot;FI-00170 Helsinki&quot;,&quot;tel&quot;:&quot;+358 9 132 61&quot;,&quot;fax&quot;:&quot;+358 9 132 4445&quot;,&quot;email&quot;:&quot;name.surname@forestindustries.fi&quot;,&quot;www&quot;:&quot;www.forestindustries.fi&quot;,&quot;companyInfo&quot;:&quot;&quot;,&quot;addressLayout&quot;:&quot;9118ba33-9118-9118-9118-9118ba331b56&quot;,&quot;companyName&quot;:&quot;Finnish Forest Industries Federation&quot;,&quot;domicile&quot;:&quot;Helsinki&quot;,&quot;customFields&quot;:null}"/>
  <p:tag name="KAMELEONDOCUMENT" val="{&quot;content&quot;:&quot;a74d9800-6d87-4f1e-9465-10b508a4a68e&quot;,&quot;module&quot;:&quot;ef23504f-7fcd-4484-b491-9ebeb84fe42b&quot;,&quot;language&quot;:&quot;en-GB&quot;,&quot;author&quot;:&quot;1d56afa2-0c2d-42f5-be82-f734c510cec9&quot;,&quot;properties&quot;:{&quot;AuthorName&quot;:&quot;Liimatainen Elias&quot;,&quot;AuthorTitle&quot;:&quot;&quot;,&quot;AuthorEmail&quot;:&quot;elias.liimatainen@forestindustries.fi&quot;,&quot;AuthorPhone&quot;:&quot;0407506090&quot;,&quot;CompanyList&quot;:&quot;Finnish Forest Industries Federation&quot;,&quot;SiteList&quot;:&quot;Yleinen&quot;,&quot;AuthorMobile&quot;:&quot;+358407506090&quot;,&quot;AuthorDepartment&quot;:&quot;Taloustiimi&quot;,&quot;ddate&quot;:&quot;20 October 2025&quot;,&quot;dtitle&quot;:null,&quot;dsubtitle&quot;:null},&quot;raw&quot;:{&quot;ddate&quot;:&quot;2025-10-20&quot;}}"/>
</p:tagLst>
</file>

<file path=ppt/theme/theme1.xml><?xml version="1.0" encoding="utf-8"?>
<a:theme xmlns:a="http://schemas.openxmlformats.org/drawingml/2006/main" name="Office-teema">
  <a:themeElements>
    <a:clrScheme name="Mukautettu 1">
      <a:dk1>
        <a:srgbClr val="595949"/>
      </a:dk1>
      <a:lt1>
        <a:srgbClr val="FFFFFF"/>
      </a:lt1>
      <a:dk2>
        <a:srgbClr val="84BC26"/>
      </a:dk2>
      <a:lt2>
        <a:srgbClr val="EDEDED"/>
      </a:lt2>
      <a:accent1>
        <a:srgbClr val="84BC26"/>
      </a:accent1>
      <a:accent2>
        <a:srgbClr val="595949"/>
      </a:accent2>
      <a:accent3>
        <a:srgbClr val="EF7C00"/>
      </a:accent3>
      <a:accent4>
        <a:srgbClr val="0080C8"/>
      </a:accent4>
      <a:accent5>
        <a:srgbClr val="E8548D"/>
      </a:accent5>
      <a:accent6>
        <a:srgbClr val="000000"/>
      </a:accent6>
      <a:hlink>
        <a:srgbClr val="84BC26"/>
      </a:hlink>
      <a:folHlink>
        <a:srgbClr val="262626"/>
      </a:folHlink>
    </a:clrScheme>
    <a:fontScheme name="Mukautettu 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0000" tIns="180000" rIns="180000" bIns="180000" rtlCol="0">
        <a:normAutofit/>
      </a:bodyPr>
      <a:lstStyle>
        <a:defPPr algn="l">
          <a:defRPr sz="2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FIF new layout 2025.pptx  -  Vain luku" id="{827E8D04-E81F-416C-B8CD-3CF98F24D09A}" vid="{B6C01D9B-4206-481E-A6F1-36EBCE75B7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0f1b53-4f2b-47f4-afa8-762e7ed58ed1}">
  <we:reference id="9a0f1b53-4f2b-47f4-afa8-762e7ed58ed1" version="1.4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A74FF2C</Template>
  <TotalTime>27</TotalTime>
  <Words>17</Words>
  <Application>Microsoft Office PowerPoint</Application>
  <PresentationFormat>Mukautettu</PresentationFormat>
  <Paragraphs>4</Paragraphs>
  <Slides>1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Linkit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Aptos</vt:lpstr>
      <vt:lpstr>Wingdings</vt:lpstr>
      <vt:lpstr>Segoe UI</vt:lpstr>
      <vt:lpstr>Calibri</vt:lpstr>
      <vt:lpstr>Office-teema</vt:lpstr>
      <vt:lpstr>\\metsa\shares\yleiset\Yhteiset\Tilda\Perustietoa metsäteollisuudesta\POHJA Excelit\POHJA Metsäteollisuuden tuotantomäärät 1960 alkaen.xlsx!infoboxit!R4S11:R18S15</vt:lpstr>
      <vt:lpstr>Forest Industry Production Volumes Since 1960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Liimatainen Elias</dc:creator>
  <cp:lastModifiedBy>Liimatainen Elias</cp:lastModifiedBy>
  <cp:revision>6</cp:revision>
  <dcterms:created xsi:type="dcterms:W3CDTF">2025-10-20T06:54:55Z</dcterms:created>
  <dcterms:modified xsi:type="dcterms:W3CDTF">2025-10-30T11:54:22Z</dcterms:modified>
</cp:coreProperties>
</file>