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5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orient="horz" pos="35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0" autoAdjust="0"/>
    <p:restoredTop sz="94678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02" y="654"/>
      </p:cViewPr>
      <p:guideLst>
        <p:guide orient="horz" pos="1185"/>
        <p:guide pos="574"/>
        <p:guide orient="horz" pos="35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3.3.2025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3.3.2025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29.2.2024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2EC8ECF-9A4F-4254-BD11-B6CEA362E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800" y="5568634"/>
            <a:ext cx="4550583" cy="5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isä, istuminen, pöytä, banaani&#10;&#10;Kuvaus luotu automaattisesti">
            <a:extLst>
              <a:ext uri="{FF2B5EF4-FFF2-40B4-BE49-F238E27FC236}">
                <a16:creationId xmlns:a16="http://schemas.microsoft.com/office/drawing/2014/main" id="{A968F496-15FC-497B-AF97-C4D31C864C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9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DC852E22-178C-415A-AE96-5D8960291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5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D076C8A-8312-CA76-298A-C8A017E773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2375" y="1164331"/>
            <a:ext cx="4587249" cy="45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6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97DA91F-4F36-42B7-902A-286E06633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4088A767-3E67-4AD8-BC3D-B2B49307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7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akennus, katu, sivu&#10;&#10;Kuvaus luotu automaattisesti">
            <a:extLst>
              <a:ext uri="{FF2B5EF4-FFF2-40B4-BE49-F238E27FC236}">
                <a16:creationId xmlns:a16="http://schemas.microsoft.com/office/drawing/2014/main" id="{4EC45C38-84A4-4A0E-9111-2BF0CED64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7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FE8522F-D84A-4BAF-8615-59DE035C7B7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3600" y="6400800"/>
            <a:ext cx="2810863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748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oleObject" Target="file:///\\metsa\shares\yleiset\Yhteiset\Tilda\Perustietoa%20mets&#228;teollisuudesta\POHJA%20Excelit\POHJA%20Tuotanto%20Tulli%20vuosi.xlsx!Tuotanto_Vienti!R20S2:R32S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3.emf"/><Relationship Id="rId7" Type="http://schemas.openxmlformats.org/officeDocument/2006/relationships/image" Target="../media/image11.jpeg"/><Relationship Id="rId2" Type="http://schemas.openxmlformats.org/officeDocument/2006/relationships/oleObject" Target="file:///\\metsa\shares\yleiset\Yhteiset\Tilda\Perustietoa%20mets&#228;teollisuudesta\POHJA%20Excelit\POHJA%20Tuotanto%20Tulli%20vuosi.xlsx!Vienti_m&#228;&#228;r&#228;!R20S2:R32S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4.emf"/><Relationship Id="rId7" Type="http://schemas.openxmlformats.org/officeDocument/2006/relationships/image" Target="../media/image11.jpeg"/><Relationship Id="rId2" Type="http://schemas.openxmlformats.org/officeDocument/2006/relationships/oleObject" Target="file:///\\metsa\shares\yleiset\Yhteiset\Tilda\Perustietoa%20mets&#228;teollisuudesta\POHJA%20Excelit\POHJA%20Tuotanto%20Tulli%20vuosi.xlsx!Vienti_arvo!R20S2:R32S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6D43E8BE-EEE7-EB09-CD3E-4C14AAF90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427851"/>
              </p:ext>
            </p:extLst>
          </p:nvPr>
        </p:nvGraphicFramePr>
        <p:xfrm>
          <a:off x="759693" y="1151402"/>
          <a:ext cx="7655859" cy="469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124687" imgH="3752784" progId="Excel.Sheet.12">
                  <p:link updateAutomatic="1"/>
                </p:oleObj>
              </mc:Choice>
              <mc:Fallback>
                <p:oleObj name="Worksheet" r:id="rId2" imgW="6124687" imgH="375278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9693" y="1151402"/>
                        <a:ext cx="7655859" cy="4690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81AA7ED-5BB4-4BDC-4EDA-D79E631E9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D536806-A281-9D93-AA90-A038EA42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and export of the forest industry</a:t>
            </a:r>
            <a:endParaRPr lang="en-GB" dirty="0"/>
          </a:p>
        </p:txBody>
      </p:sp>
      <p:pic>
        <p:nvPicPr>
          <p:cNvPr id="14" name="Kuva 13" descr="Kuva, joka sisältää kohteen pilvi, piha-, luonto, aalto&#10;&#10;Kuvaus luotu automaattisesti">
            <a:extLst>
              <a:ext uri="{FF2B5EF4-FFF2-40B4-BE49-F238E27FC236}">
                <a16:creationId xmlns:a16="http://schemas.microsoft.com/office/drawing/2014/main" id="{DA792437-1527-1684-7971-C469F4C63C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940" y="3185697"/>
            <a:ext cx="648000" cy="432000"/>
          </a:xfrm>
          <a:prstGeom prst="rect">
            <a:avLst/>
          </a:prstGeom>
        </p:spPr>
      </p:pic>
      <p:pic>
        <p:nvPicPr>
          <p:cNvPr id="16" name="Kuva 15" descr="Kuva, joka sisältää kohteen puutavara, Lankku, rakennus, puinen&#10;&#10;Kuvaus luotu automaattisesti">
            <a:extLst>
              <a:ext uri="{FF2B5EF4-FFF2-40B4-BE49-F238E27FC236}">
                <a16:creationId xmlns:a16="http://schemas.microsoft.com/office/drawing/2014/main" id="{8B025AC8-6DF7-6C87-A534-41477C2F57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254" y="4642296"/>
            <a:ext cx="648000" cy="432000"/>
          </a:xfrm>
          <a:prstGeom prst="rect">
            <a:avLst/>
          </a:prstGeom>
        </p:spPr>
      </p:pic>
      <p:pic>
        <p:nvPicPr>
          <p:cNvPr id="18" name="Kuva 17" descr="Kuva, joka sisältää kohteen sisä-, tehdas&#10;&#10;Kuvaus luotu automaattisesti">
            <a:extLst>
              <a:ext uri="{FF2B5EF4-FFF2-40B4-BE49-F238E27FC236}">
                <a16:creationId xmlns:a16="http://schemas.microsoft.com/office/drawing/2014/main" id="{9EDF9B2B-B81A-5829-94C7-2EAAF0821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2671" y="1962943"/>
            <a:ext cx="647094" cy="432000"/>
          </a:xfrm>
          <a:prstGeom prst="rect">
            <a:avLst/>
          </a:prstGeom>
        </p:spPr>
      </p:pic>
      <p:pic>
        <p:nvPicPr>
          <p:cNvPr id="20" name="Kuva 19" descr="Kuva, joka sisältää kohteen kuvio, taide&#10;&#10;Kuvaus luotu automaattisesti">
            <a:extLst>
              <a:ext uri="{FF2B5EF4-FFF2-40B4-BE49-F238E27FC236}">
                <a16:creationId xmlns:a16="http://schemas.microsoft.com/office/drawing/2014/main" id="{76D0C736-635B-9DC9-C485-81B2D0C64A5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550" y="2565673"/>
            <a:ext cx="648000" cy="432000"/>
          </a:xfrm>
          <a:prstGeom prst="rect">
            <a:avLst/>
          </a:prstGeom>
        </p:spPr>
      </p:pic>
      <p:pic>
        <p:nvPicPr>
          <p:cNvPr id="22" name="Kuva 21" descr="Kuva, joka sisältää kohteen puinen, Lankku, vaneri, puutavara&#10;&#10;Kuvaus luotu automaattisesti">
            <a:extLst>
              <a:ext uri="{FF2B5EF4-FFF2-40B4-BE49-F238E27FC236}">
                <a16:creationId xmlns:a16="http://schemas.microsoft.com/office/drawing/2014/main" id="{4CC8FD62-4FAC-D420-F7A6-AEA6B6F324C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254" y="5288394"/>
            <a:ext cx="647296" cy="4320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9641CE8-4DEB-34E0-A550-115177706B75}"/>
              </a:ext>
            </a:extLst>
          </p:cNvPr>
          <p:cNvSpPr txBox="1"/>
          <p:nvPr/>
        </p:nvSpPr>
        <p:spPr>
          <a:xfrm>
            <a:off x="883910" y="5842382"/>
            <a:ext cx="20730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aseline="30000" dirty="0"/>
              <a:t>1</a:t>
            </a:r>
            <a:r>
              <a:rPr lang="en-US" sz="1050" dirty="0"/>
              <a:t> estimate</a:t>
            </a:r>
          </a:p>
          <a:p>
            <a:r>
              <a:rPr lang="en-US" sz="1050" baseline="30000" dirty="0"/>
              <a:t>2</a:t>
            </a:r>
            <a:r>
              <a:rPr lang="en-US" sz="1050" dirty="0"/>
              <a:t> export of sawn and planed goods</a:t>
            </a:r>
          </a:p>
        </p:txBody>
      </p:sp>
      <p:sp>
        <p:nvSpPr>
          <p:cNvPr id="10" name="d_lahde">
            <a:extLst>
              <a:ext uri="{FF2B5EF4-FFF2-40B4-BE49-F238E27FC236}">
                <a16:creationId xmlns:a16="http://schemas.microsoft.com/office/drawing/2014/main" id="{5B84FE2C-CBD1-7CFC-1FFF-A89C0D6940CC}"/>
              </a:ext>
            </a:extLst>
          </p:cNvPr>
          <p:cNvSpPr txBox="1"/>
          <p:nvPr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en-US" sz="1000">
                <a:solidFill>
                  <a:srgbClr val="58594A"/>
                </a:solidFill>
                <a:latin typeface="Calibri" panose="020F0502020204030204" pitchFamily="34" charset="0"/>
              </a:rPr>
              <a:t>SOURCE: FFIF and Finnish Customs</a:t>
            </a:r>
            <a:endParaRPr lang="fi-FI" sz="1000">
              <a:solidFill>
                <a:srgbClr val="58594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9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i 4">
            <a:extLst>
              <a:ext uri="{FF2B5EF4-FFF2-40B4-BE49-F238E27FC236}">
                <a16:creationId xmlns:a16="http://schemas.microsoft.com/office/drawing/2014/main" id="{3DEE7304-B8F4-97B6-2E61-A945073A11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968532"/>
              </p:ext>
            </p:extLst>
          </p:nvPr>
        </p:nvGraphicFramePr>
        <p:xfrm>
          <a:off x="883910" y="1198304"/>
          <a:ext cx="7060603" cy="453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48482" imgH="3629125" progId="Excel.Sheet.12">
                  <p:link updateAutomatic="1"/>
                </p:oleObj>
              </mc:Choice>
              <mc:Fallback>
                <p:oleObj name="Worksheet" r:id="rId2" imgW="5648482" imgH="36291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3910" y="1198304"/>
                        <a:ext cx="7060603" cy="4536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81AA7ED-5BB4-4BDC-4EDA-D79E631E9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D536806-A281-9D93-AA90-A038EA42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of the forest industry</a:t>
            </a:r>
            <a:endParaRPr lang="en-GB" dirty="0"/>
          </a:p>
        </p:txBody>
      </p:sp>
      <p:pic>
        <p:nvPicPr>
          <p:cNvPr id="14" name="Kuva 13" descr="Kuva, joka sisältää kohteen pilvi, piha-, luonto, aalto&#10;&#10;Kuvaus luotu automaattisesti">
            <a:extLst>
              <a:ext uri="{FF2B5EF4-FFF2-40B4-BE49-F238E27FC236}">
                <a16:creationId xmlns:a16="http://schemas.microsoft.com/office/drawing/2014/main" id="{DA792437-1527-1684-7971-C469F4C63C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667" y="3250507"/>
            <a:ext cx="648000" cy="432000"/>
          </a:xfrm>
          <a:prstGeom prst="rect">
            <a:avLst/>
          </a:prstGeom>
        </p:spPr>
      </p:pic>
      <p:pic>
        <p:nvPicPr>
          <p:cNvPr id="16" name="Kuva 15" descr="Kuva, joka sisältää kohteen puutavara, Lankku, rakennus, puinen&#10;&#10;Kuvaus luotu automaattisesti">
            <a:extLst>
              <a:ext uri="{FF2B5EF4-FFF2-40B4-BE49-F238E27FC236}">
                <a16:creationId xmlns:a16="http://schemas.microsoft.com/office/drawing/2014/main" id="{8B025AC8-6DF7-6C87-A534-41477C2F57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371" y="4530994"/>
            <a:ext cx="648000" cy="432000"/>
          </a:xfrm>
          <a:prstGeom prst="rect">
            <a:avLst/>
          </a:prstGeom>
        </p:spPr>
      </p:pic>
      <p:pic>
        <p:nvPicPr>
          <p:cNvPr id="18" name="Kuva 17" descr="Kuva, joka sisältää kohteen sisä-, tehdas&#10;&#10;Kuvaus luotu automaattisesti">
            <a:extLst>
              <a:ext uri="{FF2B5EF4-FFF2-40B4-BE49-F238E27FC236}">
                <a16:creationId xmlns:a16="http://schemas.microsoft.com/office/drawing/2014/main" id="{9EDF9B2B-B81A-5829-94C7-2EAAF0821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667" y="1992108"/>
            <a:ext cx="647094" cy="432000"/>
          </a:xfrm>
          <a:prstGeom prst="rect">
            <a:avLst/>
          </a:prstGeom>
        </p:spPr>
      </p:pic>
      <p:pic>
        <p:nvPicPr>
          <p:cNvPr id="20" name="Kuva 19" descr="Kuva, joka sisältää kohteen kuvio, taide&#10;&#10;Kuvaus luotu automaattisesti">
            <a:extLst>
              <a:ext uri="{FF2B5EF4-FFF2-40B4-BE49-F238E27FC236}">
                <a16:creationId xmlns:a16="http://schemas.microsoft.com/office/drawing/2014/main" id="{76D0C736-635B-9DC9-C485-81B2D0C64A5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667" y="2617288"/>
            <a:ext cx="648000" cy="432000"/>
          </a:xfrm>
          <a:prstGeom prst="rect">
            <a:avLst/>
          </a:prstGeom>
        </p:spPr>
      </p:pic>
      <p:pic>
        <p:nvPicPr>
          <p:cNvPr id="22" name="Kuva 21" descr="Kuva, joka sisältää kohteen puinen, Lankku, vaneri, puutavara&#10;&#10;Kuvaus luotu automaattisesti">
            <a:extLst>
              <a:ext uri="{FF2B5EF4-FFF2-40B4-BE49-F238E27FC236}">
                <a16:creationId xmlns:a16="http://schemas.microsoft.com/office/drawing/2014/main" id="{4CC8FD62-4FAC-D420-F7A6-AEA6B6F324C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371" y="5156174"/>
            <a:ext cx="647296" cy="4320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9641CE8-4DEB-34E0-A550-115177706B75}"/>
              </a:ext>
            </a:extLst>
          </p:cNvPr>
          <p:cNvSpPr txBox="1"/>
          <p:nvPr/>
        </p:nvSpPr>
        <p:spPr>
          <a:xfrm>
            <a:off x="883910" y="5750970"/>
            <a:ext cx="2733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Sawn wood: export of sawn and planed goods</a:t>
            </a:r>
            <a:endParaRPr lang="en-US" sz="1600" dirty="0"/>
          </a:p>
        </p:txBody>
      </p:sp>
      <p:sp>
        <p:nvSpPr>
          <p:cNvPr id="6" name="d_lahde">
            <a:extLst>
              <a:ext uri="{FF2B5EF4-FFF2-40B4-BE49-F238E27FC236}">
                <a16:creationId xmlns:a16="http://schemas.microsoft.com/office/drawing/2014/main" id="{FC09FD01-C9C9-30EF-2618-38FC4A7B9DE5}"/>
              </a:ext>
            </a:extLst>
          </p:cNvPr>
          <p:cNvSpPr txBox="1"/>
          <p:nvPr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Finnish Customs</a:t>
            </a:r>
          </a:p>
        </p:txBody>
      </p:sp>
    </p:spTree>
    <p:extLst>
      <p:ext uri="{BB962C8B-B14F-4D97-AF65-F5344CB8AC3E}">
        <p14:creationId xmlns:p14="http://schemas.microsoft.com/office/powerpoint/2010/main" val="289023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0BFFCB8E-7569-4485-4269-446BFC61AC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91905"/>
              </p:ext>
            </p:extLst>
          </p:nvPr>
        </p:nvGraphicFramePr>
        <p:xfrm>
          <a:off x="883910" y="1160797"/>
          <a:ext cx="7060603" cy="453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48482" imgH="3629125" progId="Excel.Sheet.12">
                  <p:link updateAutomatic="1"/>
                </p:oleObj>
              </mc:Choice>
              <mc:Fallback>
                <p:oleObj name="Worksheet" r:id="rId2" imgW="5648482" imgH="36291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3910" y="1160797"/>
                        <a:ext cx="7060603" cy="4536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81AA7ED-5BB4-4BDC-4EDA-D79E631E9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D536806-A281-9D93-AA90-A038EA42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of the forest industry</a:t>
            </a:r>
            <a:endParaRPr lang="en-GB" dirty="0"/>
          </a:p>
        </p:txBody>
      </p:sp>
      <p:pic>
        <p:nvPicPr>
          <p:cNvPr id="14" name="Kuva 13" descr="Kuva, joka sisältää kohteen pilvi, piha-, luonto, aalto&#10;&#10;Kuvaus luotu automaattisesti">
            <a:extLst>
              <a:ext uri="{FF2B5EF4-FFF2-40B4-BE49-F238E27FC236}">
                <a16:creationId xmlns:a16="http://schemas.microsoft.com/office/drawing/2014/main" id="{DA792437-1527-1684-7971-C469F4C63C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860" y="3289299"/>
            <a:ext cx="648000" cy="394703"/>
          </a:xfrm>
          <a:prstGeom prst="rect">
            <a:avLst/>
          </a:prstGeom>
        </p:spPr>
      </p:pic>
      <p:pic>
        <p:nvPicPr>
          <p:cNvPr id="16" name="Kuva 15" descr="Kuva, joka sisältää kohteen puutavara, Lankku, rakennus, puinen&#10;&#10;Kuvaus luotu automaattisesti">
            <a:extLst>
              <a:ext uri="{FF2B5EF4-FFF2-40B4-BE49-F238E27FC236}">
                <a16:creationId xmlns:a16="http://schemas.microsoft.com/office/drawing/2014/main" id="{8B025AC8-6DF7-6C87-A534-41477C2F57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521" y="4525666"/>
            <a:ext cx="648000" cy="432000"/>
          </a:xfrm>
          <a:prstGeom prst="rect">
            <a:avLst/>
          </a:prstGeom>
        </p:spPr>
      </p:pic>
      <p:pic>
        <p:nvPicPr>
          <p:cNvPr id="18" name="Kuva 17" descr="Kuva, joka sisältää kohteen sisä-, tehdas&#10;&#10;Kuvaus luotu automaattisesti">
            <a:extLst>
              <a:ext uri="{FF2B5EF4-FFF2-40B4-BE49-F238E27FC236}">
                <a16:creationId xmlns:a16="http://schemas.microsoft.com/office/drawing/2014/main" id="{9EDF9B2B-B81A-5829-94C7-2EAAF0821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427" y="1984401"/>
            <a:ext cx="647094" cy="432000"/>
          </a:xfrm>
          <a:prstGeom prst="rect">
            <a:avLst/>
          </a:prstGeom>
        </p:spPr>
      </p:pic>
      <p:pic>
        <p:nvPicPr>
          <p:cNvPr id="20" name="Kuva 19" descr="Kuva, joka sisältää kohteen kuvio, taide&#10;&#10;Kuvaus luotu automaattisesti">
            <a:extLst>
              <a:ext uri="{FF2B5EF4-FFF2-40B4-BE49-F238E27FC236}">
                <a16:creationId xmlns:a16="http://schemas.microsoft.com/office/drawing/2014/main" id="{76D0C736-635B-9DC9-C485-81B2D0C64A5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521" y="2627708"/>
            <a:ext cx="648000" cy="432000"/>
          </a:xfrm>
          <a:prstGeom prst="rect">
            <a:avLst/>
          </a:prstGeom>
        </p:spPr>
      </p:pic>
      <p:pic>
        <p:nvPicPr>
          <p:cNvPr id="22" name="Kuva 21" descr="Kuva, joka sisältää kohteen puinen, Lankku, vaneri, puutavara&#10;&#10;Kuvaus luotu automaattisesti">
            <a:extLst>
              <a:ext uri="{FF2B5EF4-FFF2-40B4-BE49-F238E27FC236}">
                <a16:creationId xmlns:a16="http://schemas.microsoft.com/office/drawing/2014/main" id="{4CC8FD62-4FAC-D420-F7A6-AEA6B6F324C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564" y="5168973"/>
            <a:ext cx="647296" cy="432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3A21D57-21C2-E427-6537-82D414256215}"/>
              </a:ext>
            </a:extLst>
          </p:cNvPr>
          <p:cNvSpPr txBox="1"/>
          <p:nvPr/>
        </p:nvSpPr>
        <p:spPr>
          <a:xfrm>
            <a:off x="883910" y="5750970"/>
            <a:ext cx="2733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Sawn wood: export of sawn and planed goods</a:t>
            </a:r>
            <a:endParaRPr lang="en-US" sz="1600" dirty="0"/>
          </a:p>
        </p:txBody>
      </p:sp>
      <p:sp>
        <p:nvSpPr>
          <p:cNvPr id="8" name="d_lahde">
            <a:extLst>
              <a:ext uri="{FF2B5EF4-FFF2-40B4-BE49-F238E27FC236}">
                <a16:creationId xmlns:a16="http://schemas.microsoft.com/office/drawing/2014/main" id="{1312DE2C-0FDA-6D37-ECFD-E1E1DB1DF588}"/>
              </a:ext>
            </a:extLst>
          </p:cNvPr>
          <p:cNvSpPr txBox="1"/>
          <p:nvPr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Finnish Customs</a:t>
            </a:r>
          </a:p>
        </p:txBody>
      </p:sp>
    </p:spTree>
    <p:extLst>
      <p:ext uri="{BB962C8B-B14F-4D97-AF65-F5344CB8AC3E}">
        <p14:creationId xmlns:p14="http://schemas.microsoft.com/office/powerpoint/2010/main" val="2894647616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_en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_en.potx" id="{D2CE63C6-D6DC-4C44-BBEE-2C27E20B4879}" vid="{8C2FE094-12F6-422E-AFBA-22D106F384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metsäteollisuus_pohja_en</Template>
  <TotalTime>205</TotalTime>
  <Words>61</Words>
  <Application>Microsoft Office PowerPoint</Application>
  <PresentationFormat>Laajakuva</PresentationFormat>
  <Paragraphs>13</Paragraphs>
  <Slides>3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Linkit</vt:lpstr>
      </vt:variant>
      <vt:variant>
        <vt:i4>3</vt:i4>
      </vt:variant>
      <vt:variant>
        <vt:lpstr>Dian otsikot</vt:lpstr>
      </vt:variant>
      <vt:variant>
        <vt:i4>3</vt:i4>
      </vt:variant>
    </vt:vector>
  </HeadingPairs>
  <TitlesOfParts>
    <vt:vector size="9" baseType="lpstr">
      <vt:lpstr>Arial</vt:lpstr>
      <vt:lpstr>Calibri</vt:lpstr>
      <vt:lpstr>Tekstikalvopohja_en</vt:lpstr>
      <vt:lpstr>\\metsa\shares\yleiset\Yhteiset\Tilda\Perustietoa metsäteollisuudesta\POHJA Excelit\POHJA Tuotanto Tulli vuosi.xlsx!Tuotanto_Vienti!R20S2:R32S7</vt:lpstr>
      <vt:lpstr>\\metsa\shares\yleiset\Yhteiset\Tilda\Perustietoa metsäteollisuudesta\POHJA Excelit\POHJA Tuotanto Tulli vuosi.xlsx!Vienti_määrä!R20S2:R32S7</vt:lpstr>
      <vt:lpstr>\\metsa\shares\yleiset\Yhteiset\Tilda\Perustietoa metsäteollisuudesta\POHJA Excelit\POHJA Tuotanto Tulli vuosi.xlsx!Vienti_arvo!R20S2:R32S7</vt:lpstr>
      <vt:lpstr>Production and export of the forest industry</vt:lpstr>
      <vt:lpstr>Export of the forest industry</vt:lpstr>
      <vt:lpstr>Export of the forest industry</vt:lpstr>
    </vt:vector>
  </TitlesOfParts>
  <Company>Metsäteollisuus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and export of the forest industry</dc:title>
  <dc:creator>Marjukka Rautavirta</dc:creator>
  <cp:keywords/>
  <cp:lastModifiedBy>Huhtala-Hedman Ville</cp:lastModifiedBy>
  <cp:revision>16</cp:revision>
  <dcterms:created xsi:type="dcterms:W3CDTF">2023-10-23T07:38:07Z</dcterms:created>
  <dcterms:modified xsi:type="dcterms:W3CDTF">2025-03-03T08:34:45Z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398.83.06.205</vt:lpwstr>
  </property>
  <property fmtid="{D5CDD505-2E9C-101B-9397-08002B2CF9AE}" pid="3" name="dvSaved">
    <vt:lpwstr>1</vt:lpwstr>
  </property>
  <property fmtid="{D5CDD505-2E9C-101B-9397-08002B2CF9AE}" pid="4" name="dvLanguage">
    <vt:lpwstr>2057</vt:lpwstr>
  </property>
  <property fmtid="{D5CDD505-2E9C-101B-9397-08002B2CF9AE}" pid="5" name="dvTemplate">
    <vt:lpwstr>metsäteollisuus_pohja_en.potx</vt:lpwstr>
  </property>
  <property fmtid="{D5CDD505-2E9C-101B-9397-08002B2CF9AE}" pid="6" name="dvDefinition">
    <vt:lpwstr>253 (dd_default.xml)</vt:lpwstr>
  </property>
  <property fmtid="{D5CDD505-2E9C-101B-9397-08002B2CF9AE}" pid="7" name="dvDefinitionID">
    <vt:lpwstr>253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398.90.05.212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0</vt:lpwstr>
  </property>
  <property fmtid="{D5CDD505-2E9C-101B-9397-08002B2CF9AE}" pid="16" name="dvCategory">
    <vt:lpwstr>31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1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-1</vt:lpwstr>
  </property>
  <property fmtid="{D5CDD505-2E9C-101B-9397-08002B2CF9AE}" pid="31" name="dvLahdetext">
    <vt:lpwstr>Finnish Customs</vt:lpwstr>
  </property>
  <property fmtid="{D5CDD505-2E9C-101B-9397-08002B2CF9AE}" pid="32" name="Owner">
    <vt:lpwstr>Marjukka Rautavirta</vt:lpwstr>
  </property>
  <property fmtid="{D5CDD505-2E9C-101B-9397-08002B2CF9AE}" pid="33" name="MSIP_Label_b616c8f7-5329-45c1-b6df-378d2db7d954_Enabled">
    <vt:lpwstr>true</vt:lpwstr>
  </property>
  <property fmtid="{D5CDD505-2E9C-101B-9397-08002B2CF9AE}" pid="34" name="MSIP_Label_b616c8f7-5329-45c1-b6df-378d2db7d954_SetDate">
    <vt:lpwstr>2025-03-03T08:30:30Z</vt:lpwstr>
  </property>
  <property fmtid="{D5CDD505-2E9C-101B-9397-08002B2CF9AE}" pid="35" name="MSIP_Label_b616c8f7-5329-45c1-b6df-378d2db7d954_Method">
    <vt:lpwstr>Privileged</vt:lpwstr>
  </property>
  <property fmtid="{D5CDD505-2E9C-101B-9397-08002B2CF9AE}" pid="36" name="MSIP_Label_b616c8f7-5329-45c1-b6df-378d2db7d954_Name">
    <vt:lpwstr>General</vt:lpwstr>
  </property>
  <property fmtid="{D5CDD505-2E9C-101B-9397-08002B2CF9AE}" pid="37" name="MSIP_Label_b616c8f7-5329-45c1-b6df-378d2db7d954_SiteId">
    <vt:lpwstr>ef23504f-7fcd-4484-b491-9ebeb84fe42b</vt:lpwstr>
  </property>
  <property fmtid="{D5CDD505-2E9C-101B-9397-08002B2CF9AE}" pid="38" name="MSIP_Label_b616c8f7-5329-45c1-b6df-378d2db7d954_ActionId">
    <vt:lpwstr>5bf7e5d0-b92e-4f41-b748-fc4b5389197b</vt:lpwstr>
  </property>
  <property fmtid="{D5CDD505-2E9C-101B-9397-08002B2CF9AE}" pid="39" name="MSIP_Label_b616c8f7-5329-45c1-b6df-378d2db7d954_ContentBits">
    <vt:lpwstr>0</vt:lpwstr>
  </property>
  <property fmtid="{D5CDD505-2E9C-101B-9397-08002B2CF9AE}" pid="40" name="MSIP_Label_b616c8f7-5329-45c1-b6df-378d2db7d954_Tag">
    <vt:lpwstr>10, 0, 1, 1</vt:lpwstr>
  </property>
</Properties>
</file>