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3178" r:id="rId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4A"/>
    <a:srgbClr val="85D0F3"/>
    <a:srgbClr val="17A526"/>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78" autoAdjust="0"/>
  </p:normalViewPr>
  <p:slideViewPr>
    <p:cSldViewPr snapToGrid="0" snapToObjects="1" showGuides="1">
      <p:cViewPr varScale="1">
        <p:scale>
          <a:sx n="106" d="100"/>
          <a:sy n="106" d="100"/>
        </p:scale>
        <p:origin x="174" y="84"/>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20E199-B762-D64A-A7F0-21A7BE620F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4" name="Footer Placeholder 3">
            <a:extLst>
              <a:ext uri="{FF2B5EF4-FFF2-40B4-BE49-F238E27FC236}">
                <a16:creationId xmlns:a16="http://schemas.microsoft.com/office/drawing/2014/main" id="{9201F764-0F4C-A64B-8AC2-5016FB74DC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42EF2F23-DA50-4146-8383-3E585F7267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144BDB-4F38-8349-80B4-5EE2B52EDCFF}" type="slidenum">
              <a:rPr lang="fi-FI" smtClean="0"/>
              <a:t>‹#›</a:t>
            </a:fld>
            <a:endParaRPr lang="fi-FI"/>
          </a:p>
        </p:txBody>
      </p:sp>
      <p:sp>
        <p:nvSpPr>
          <p:cNvPr id="6" name="Date Placeholder 5">
            <a:extLst>
              <a:ext uri="{FF2B5EF4-FFF2-40B4-BE49-F238E27FC236}">
                <a16:creationId xmlns:a16="http://schemas.microsoft.com/office/drawing/2014/main" id="{44FC6956-5781-8D43-ADC8-71B346F5FD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5CB36-8C9F-A043-9700-704CA117CB51}" type="datetimeFigureOut">
              <a:rPr lang="fi-FI" smtClean="0"/>
              <a:t>3.3.2025</a:t>
            </a:fld>
            <a:endParaRPr lang="fi-FI"/>
          </a:p>
        </p:txBody>
      </p:sp>
    </p:spTree>
    <p:extLst>
      <p:ext uri="{BB962C8B-B14F-4D97-AF65-F5344CB8AC3E}">
        <p14:creationId xmlns:p14="http://schemas.microsoft.com/office/powerpoint/2010/main" val="2309829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A83AA-AA2C-6A4A-B056-614432B0C774}" type="datetimeFigureOut">
              <a:rPr lang="fi-FI" smtClean="0"/>
              <a:t>3.3.2025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65D5B-E391-4540-B1D3-B24AC8736C35}" type="slidenum">
              <a:rPr lang="fi-FI" smtClean="0"/>
              <a:t>‹#›</a:t>
            </a:fld>
            <a:endParaRPr lang="fi-FI"/>
          </a:p>
        </p:txBody>
      </p:sp>
    </p:spTree>
    <p:extLst>
      <p:ext uri="{BB962C8B-B14F-4D97-AF65-F5344CB8AC3E}">
        <p14:creationId xmlns:p14="http://schemas.microsoft.com/office/powerpoint/2010/main" val="57166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Metsäteollisuuden toimiala on kansainvälinen ja sen tuotteita viedään kaikkialle maailmassa</a:t>
            </a:r>
            <a:r>
              <a:rPr lang="fi-FI"/>
              <a:t>. Suomessa tuotetusta tuotannosta n. 75% menee vientiin. Kuvassa oleva 66% kattaa viennin EU:hun ja muualle Eurooppaan. (Tämä koostuu osuuksista: EU28 €-maat 39%, EU28 muut maat 19%, muu Eurooppa 8%.)</a:t>
            </a:r>
          </a:p>
          <a:p>
            <a:endParaRPr lang="fi-FI"/>
          </a:p>
          <a:p>
            <a:r>
              <a:rPr lang="fi-FI" b="1"/>
              <a:t>Tuotantomaan toimintaympäristöllä ja sen kilpailukyvyllä on erityistä merkitystä, kun toimiala, yritykset ja tuotteet kilpailevat kansainvälisesti. Tämä merkitsee myös toimintaympäristöjen välistä kilpailua (tuotantolaitoksista)</a:t>
            </a:r>
            <a:r>
              <a:rPr lang="fi-FI"/>
              <a:t>. Suomessa kustannuksia kasvattavat maan sisäiset välimatkat ja sijainti pitkien välimatkojen päässä ulkomaisista asiakkaista. </a:t>
            </a:r>
          </a:p>
          <a:p>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b="1"/>
              <a:t>Suomalaisella metsäteollisuudella on merkittävää vientiä Euroopan ulkopuolelle. Suomalaisen metsäteollisuuden päämarkkina-alue on Eurooppa</a:t>
            </a:r>
            <a:r>
              <a:rPr lang="fi-FI"/>
              <a:t>. Britannian EU-ero vie 2. tärkeimmän yksittäisen markkinan pois yhteisiltä sisämarkkinoilta toistaiseksi tuntemattoman kauppajärjestelyn piiriin. Vaikka tullitariffit järjestelyssä olisivat olemattomat, tulevaisuuden vientimuodollisuudet tulevat lisäämään Britannian viennin kustannuksia ja näin heikentämään tuotteiden kilpailuasemaa nykyisestä.</a:t>
            </a:r>
          </a:p>
          <a:p>
            <a:endParaRPr lang="fi-FI"/>
          </a:p>
          <a:p>
            <a:r>
              <a:rPr lang="fi-FI" b="1"/>
              <a:t>Tavoitteemme metsäteollisuuden viennin sujumiseksi</a:t>
            </a:r>
          </a:p>
          <a:p>
            <a:r>
              <a:rPr lang="fi-FI"/>
              <a:t>• markkinoiden avoimuus ja protektionismin torjuminen EU:ssa ja muissa maissa sekä toimintaedellytysten (toimintaympäristöt) tasapuolisuus maailmanlaajuisesti </a:t>
            </a:r>
          </a:p>
          <a:p>
            <a:r>
              <a:rPr lang="fi-FI"/>
              <a:t>- suomalaisyritysten kohtaamiin kaupan esteisiin puuttuminen, esteiden tai niiden uhkan poistaminen </a:t>
            </a:r>
          </a:p>
          <a:p>
            <a:r>
              <a:rPr lang="fi-FI"/>
              <a:t>- EU:n kauppasopimusneuvottelujen (kahdenväliset, monenväliset WTO) edistyminen suomalaisyritysten tarpeet huomioivalla tavalla </a:t>
            </a:r>
          </a:p>
          <a:p>
            <a:r>
              <a:rPr lang="fi-FI"/>
              <a:t>• kansainvälisen kauppajärjestelmän (WTO) ja sääntöpohjaisen kansainvälisen kaupankäynnin tukeminen</a:t>
            </a:r>
          </a:p>
          <a:p>
            <a:r>
              <a:rPr lang="fi-FI"/>
              <a:t>• järkevä </a:t>
            </a:r>
            <a:r>
              <a:rPr lang="fi-FI" err="1"/>
              <a:t>brexit</a:t>
            </a:r>
            <a:r>
              <a:rPr lang="fi-FI"/>
              <a:t> ja tuleva EU-Britannia -kauppasuhde; ennustettavuutta ja vakautta luova siirtymä ja suomalaisyritysten tarpeet huomioiva tuleva kauppasuhde  </a:t>
            </a:r>
          </a:p>
          <a:p>
            <a:r>
              <a:rPr lang="fi-FI"/>
              <a:t>	</a:t>
            </a:r>
          </a:p>
          <a:p>
            <a:r>
              <a:rPr lang="fi-FI" b="1"/>
              <a:t>Kauppapolitiikkaa käytetään keinona myös laajempien kuin puhtaasti kaupallisten intressien toteuttamiseen. </a:t>
            </a:r>
            <a:r>
              <a:rPr lang="fi-FI"/>
              <a:t>EU:n kauppapolitiikka ei kuitenkaan voi korvata ulkopolitiikkaa (jossa EU:lla ei ole vahvaa toimivaltaa) eikä kauppapolitiikka pysty tarjoamaan ratkaisua kaikkiin mahdollisiin epäkohtiin maailmassa. Tämä ei tarkoita sitä, etteikö kaupan pelisääntöjen tulisi olla tasapuolisia ja etteikö tulisi edistää sitä, että kauppa on kestävää ja sen hyödyt jakautuvat oikeudenmukaisesti/tasapuolisesti (maiden välillä, maiden sisällä). Ratkaisuja tulee kuitenkin hakea myös muuten kuin kauppapolitiikan keinoin, ml. valtion sisäisin toimin ja muiden politiikkalohkojen avulla. Kauppapolitiikkaan kohdistuvat liiat odotukset pitävät kumppanimaat pois neuvottelupöydistä, estävät neuvottelujen etenemisen/loppuunsaattamisen ja tuottavat pettymyksen, kun kaikkea ei saadakaan ratkaistuksi. </a:t>
            </a:r>
          </a:p>
          <a:p>
            <a:endParaRPr lang="fi-FI"/>
          </a:p>
        </p:txBody>
      </p:sp>
      <p:sp>
        <p:nvSpPr>
          <p:cNvPr id="4" name="Dian numeron paikkamerkki 3"/>
          <p:cNvSpPr>
            <a:spLocks noGrp="1"/>
          </p:cNvSpPr>
          <p:nvPr>
            <p:ph type="sldNum" sz="quarter" idx="10"/>
          </p:nvPr>
        </p:nvSpPr>
        <p:spPr/>
        <p:txBody>
          <a:bodyPr/>
          <a:lstStyle/>
          <a:p>
            <a:fld id="{409BC37B-BA4A-4153-8B6D-5C8DAF75F0C1}" type="slidenum">
              <a:rPr lang="fi-FI" smtClean="0"/>
              <a:t>1</a:t>
            </a:fld>
            <a:endParaRPr lang="fi-FI"/>
          </a:p>
        </p:txBody>
      </p:sp>
    </p:spTree>
    <p:extLst>
      <p:ext uri="{BB962C8B-B14F-4D97-AF65-F5344CB8AC3E}">
        <p14:creationId xmlns:p14="http://schemas.microsoft.com/office/powerpoint/2010/main" val="932411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kuvapaikalla" preserve="1" userDrawn="1">
  <p:cSld name="title_slide_picture">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FAC7C955-DA2F-1448-8363-505EB94817A4}"/>
              </a:ext>
            </a:extLst>
          </p:cNvPr>
          <p:cNvSpPr>
            <a:spLocks noGrp="1"/>
          </p:cNvSpPr>
          <p:nvPr>
            <p:ph type="pic" sz="quarter" idx="12" hasCustomPrompt="1"/>
          </p:nvPr>
        </p:nvSpPr>
        <p:spPr>
          <a:xfrm>
            <a:off x="6897600" y="0"/>
            <a:ext cx="5292000" cy="6858000"/>
          </a:xfrm>
        </p:spPr>
        <p:txBody>
          <a:bodyPr/>
          <a:lstStyle>
            <a:lvl1pPr marL="0" marR="0" indent="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lvl1pPr>
          </a:lstStyle>
          <a:p>
            <a:pPr marL="0" marR="0" lvl="0" indent="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fi-FI" dirty="0"/>
              <a:t>Lisää valokuva </a:t>
            </a:r>
            <a:r>
              <a:rPr lang="fi-FI" dirty="0" err="1"/>
              <a:t>Kameleon</a:t>
            </a:r>
            <a:r>
              <a:rPr lang="fi-FI" dirty="0"/>
              <a:t> välilehdeltä Kuvagalleria tai napsauttamalla kuvaketta</a:t>
            </a:r>
          </a:p>
        </p:txBody>
      </p:sp>
      <p:pic>
        <p:nvPicPr>
          <p:cNvPr id="18" name="dtitlelogoshape">
            <a:extLst>
              <a:ext uri="{FF2B5EF4-FFF2-40B4-BE49-F238E27FC236}">
                <a16:creationId xmlns:a16="http://schemas.microsoft.com/office/drawing/2014/main" id="{C1A1051A-2102-044D-823E-EBBE4C152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623" y="5568634"/>
            <a:ext cx="3218762" cy="547845"/>
          </a:xfrm>
          <a:prstGeom prst="rect">
            <a:avLst/>
          </a:prstGeom>
        </p:spPr>
      </p:pic>
      <p:sp>
        <p:nvSpPr>
          <p:cNvPr id="3" name="Otsikko 2">
            <a:extLst>
              <a:ext uri="{FF2B5EF4-FFF2-40B4-BE49-F238E27FC236}">
                <a16:creationId xmlns:a16="http://schemas.microsoft.com/office/drawing/2014/main" id="{087C93FA-7150-4107-BD02-B0F3C61A15BA}"/>
              </a:ext>
            </a:extLst>
          </p:cNvPr>
          <p:cNvSpPr>
            <a:spLocks noGrp="1"/>
          </p:cNvSpPr>
          <p:nvPr>
            <p:ph type="title" hasCustomPrompt="1"/>
          </p:nvPr>
        </p:nvSpPr>
        <p:spPr>
          <a:xfrm>
            <a:off x="489600" y="363795"/>
            <a:ext cx="6304490" cy="2620606"/>
          </a:xfrm>
        </p:spPr>
        <p:txBody>
          <a:bodyPr tIns="0" bIns="0" anchor="b" anchorCtr="0">
            <a:normAutofit/>
          </a:bodyPr>
          <a:lstStyle>
            <a:lvl1pPr algn="l">
              <a:defRPr sz="4000"/>
            </a:lvl1pPr>
          </a:lstStyle>
          <a:p>
            <a:r>
              <a:rPr lang="fi-FI" dirty="0"/>
              <a:t>Lisää otsikko</a:t>
            </a:r>
          </a:p>
        </p:txBody>
      </p:sp>
      <p:sp>
        <p:nvSpPr>
          <p:cNvPr id="9" name="Alaotsikko 2">
            <a:extLst>
              <a:ext uri="{FF2B5EF4-FFF2-40B4-BE49-F238E27FC236}">
                <a16:creationId xmlns:a16="http://schemas.microsoft.com/office/drawing/2014/main" id="{3AAF16EA-E806-4F3B-8D54-55B5E448C519}"/>
              </a:ext>
            </a:extLst>
          </p:cNvPr>
          <p:cNvSpPr>
            <a:spLocks noGrp="1"/>
          </p:cNvSpPr>
          <p:nvPr>
            <p:ph type="subTitle" idx="1" hasCustomPrompt="1"/>
          </p:nvPr>
        </p:nvSpPr>
        <p:spPr>
          <a:xfrm>
            <a:off x="478800" y="3117599"/>
            <a:ext cx="6315290" cy="1125019"/>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Lisä alaotsikko</a:t>
            </a:r>
          </a:p>
        </p:txBody>
      </p:sp>
      <p:sp>
        <p:nvSpPr>
          <p:cNvPr id="7" name="Date Placeholder 3">
            <a:extLst>
              <a:ext uri="{FF2B5EF4-FFF2-40B4-BE49-F238E27FC236}">
                <a16:creationId xmlns:a16="http://schemas.microsoft.com/office/drawing/2014/main" id="{4D0460D9-4BE0-4477-A717-E061943A046C}"/>
              </a:ext>
            </a:extLst>
          </p:cNvPr>
          <p:cNvSpPr>
            <a:spLocks noGrp="1"/>
          </p:cNvSpPr>
          <p:nvPr>
            <p:ph type="dt" sz="half" idx="2"/>
          </p:nvPr>
        </p:nvSpPr>
        <p:spPr>
          <a:xfrm>
            <a:off x="489600" y="4774883"/>
            <a:ext cx="2743200" cy="280526"/>
          </a:xfrm>
          <a:prstGeom prst="rect">
            <a:avLst/>
          </a:prstGeom>
        </p:spPr>
        <p:txBody>
          <a:bodyPr vert="horz" lIns="91440" tIns="45720" rIns="91440" bIns="45720" rtlCol="0" anchor="ctr"/>
          <a:lstStyle>
            <a:lvl1pPr algn="l">
              <a:defRPr lang="fi-FI" sz="2000" smtClean="0">
                <a:solidFill>
                  <a:schemeClr val="tx1"/>
                </a:solidFill>
              </a:defRPr>
            </a:lvl1pPr>
          </a:lstStyle>
          <a:p>
            <a:r>
              <a:rPr lang="fi-FI"/>
              <a:t>29.2.2024</a:t>
            </a:r>
          </a:p>
        </p:txBody>
      </p:sp>
      <p:sp>
        <p:nvSpPr>
          <p:cNvPr id="8" name="DUName">
            <a:extLst>
              <a:ext uri="{FF2B5EF4-FFF2-40B4-BE49-F238E27FC236}">
                <a16:creationId xmlns:a16="http://schemas.microsoft.com/office/drawing/2014/main" id="{2A64F931-48AE-4641-8266-D1A73AF23F18}"/>
              </a:ext>
            </a:extLst>
          </p:cNvPr>
          <p:cNvSpPr txBox="1">
            <a:spLocks/>
          </p:cNvSpPr>
          <p:nvPr userDrawn="1"/>
        </p:nvSpPr>
        <p:spPr>
          <a:xfrm>
            <a:off x="478800" y="4394271"/>
            <a:ext cx="2743200" cy="280526"/>
          </a:xfrm>
          <a:prstGeom prst="rect">
            <a:avLst/>
          </a:prstGeom>
        </p:spPr>
        <p:txBody>
          <a:bodyPr vert="horz" lIns="91440" tIns="45720" rIns="91440" bIns="45720" rtlCol="0" anchor="ctr"/>
          <a:lstStyle>
            <a:defPPr>
              <a:defRPr lang="fi-FI"/>
            </a:defPPr>
            <a:lvl1pPr marL="0" algn="l" defTabSz="914400" rtl="0" eaLnBrk="1" latinLnBrk="0" hangingPunct="1">
              <a:defRPr lang="fi-FI" sz="10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i-FI" sz="2000" dirty="0">
              <a:solidFill>
                <a:schemeClr val="tx1"/>
              </a:solidFill>
            </a:endParaRPr>
          </a:p>
        </p:txBody>
      </p:sp>
      <p:sp>
        <p:nvSpPr>
          <p:cNvPr id="10" name="Dian numeron paikkamerkki 5">
            <a:extLst>
              <a:ext uri="{FF2B5EF4-FFF2-40B4-BE49-F238E27FC236}">
                <a16:creationId xmlns:a16="http://schemas.microsoft.com/office/drawing/2014/main" id="{5B2B150C-058A-4AAF-A6B7-8C299D5893B3}"/>
              </a:ext>
            </a:extLst>
          </p:cNvPr>
          <p:cNvSpPr>
            <a:spLocks noGrp="1"/>
          </p:cNvSpPr>
          <p:nvPr>
            <p:ph type="sldNum" sz="quarter" idx="4"/>
          </p:nvPr>
        </p:nvSpPr>
        <p:spPr>
          <a:xfrm>
            <a:off x="11571037" y="6568196"/>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Tree>
    <p:extLst>
      <p:ext uri="{BB962C8B-B14F-4D97-AF65-F5344CB8AC3E}">
        <p14:creationId xmlns:p14="http://schemas.microsoft.com/office/powerpoint/2010/main" val="3353254064"/>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äliotsikkodia aaltopahvikuvalla" preserve="1" userDrawn="1">
  <p:cSld name="subtilte_slide_aaltopahvirulla">
    <p:spTree>
      <p:nvGrpSpPr>
        <p:cNvPr id="1" name=""/>
        <p:cNvGrpSpPr/>
        <p:nvPr/>
      </p:nvGrpSpPr>
      <p:grpSpPr>
        <a:xfrm>
          <a:off x="0" y="0"/>
          <a:ext cx="0" cy="0"/>
          <a:chOff x="0" y="0"/>
          <a:chExt cx="0" cy="0"/>
        </a:xfrm>
      </p:grpSpPr>
      <p:pic>
        <p:nvPicPr>
          <p:cNvPr id="4" name="Kuva 3" descr="Kuva, joka sisältää kohteen sisä, istuminen, pöytä, banaani&#10;&#10;Kuvaus luotu automaattisesti">
            <a:extLst>
              <a:ext uri="{FF2B5EF4-FFF2-40B4-BE49-F238E27FC236}">
                <a16:creationId xmlns:a16="http://schemas.microsoft.com/office/drawing/2014/main" id="{2D8B7CEC-246E-4FCA-BDB9-B47EFD2FF2C3}"/>
              </a:ext>
            </a:extLst>
          </p:cNvPr>
          <p:cNvPicPr>
            <a:picLocks noChangeAspect="1"/>
          </p:cNvPicPr>
          <p:nvPr userDrawn="1"/>
        </p:nvPicPr>
        <p:blipFill>
          <a:blip r:embed="rId2"/>
          <a:stretch>
            <a:fillRect/>
          </a:stretch>
        </p:blipFill>
        <p:spPr>
          <a:xfrm>
            <a:off x="6900981" y="0"/>
            <a:ext cx="5281938" cy="6858000"/>
          </a:xfrm>
          <a:prstGeom prst="rect">
            <a:avLst/>
          </a:prstGeom>
        </p:spPr>
      </p:pic>
      <p:sp>
        <p:nvSpPr>
          <p:cNvPr id="11" name="Otsikko 1"/>
          <p:cNvSpPr>
            <a:spLocks noGrp="1"/>
          </p:cNvSpPr>
          <p:nvPr>
            <p:ph type="title" hasCustomPrompt="1"/>
          </p:nvPr>
        </p:nvSpPr>
        <p:spPr>
          <a:xfrm>
            <a:off x="288000" y="2685600"/>
            <a:ext cx="6303600" cy="1800000"/>
          </a:xfrm>
        </p:spPr>
        <p:txBody>
          <a:bodyPr anchor="t" anchorCtr="0">
            <a:noAutofit/>
          </a:bodyPr>
          <a:lstStyle>
            <a:lvl1pPr algn="l">
              <a:defRPr sz="4000" cap="none" baseline="0"/>
            </a:lvl1pPr>
          </a:lstStyle>
          <a:p>
            <a:r>
              <a:rPr lang="fi-FI" dirty="0"/>
              <a:t>Lisää väliotsikko</a:t>
            </a:r>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5" name="Dian numeron paikkamerkki 5">
            <a:extLst>
              <a:ext uri="{FF2B5EF4-FFF2-40B4-BE49-F238E27FC236}">
                <a16:creationId xmlns:a16="http://schemas.microsoft.com/office/drawing/2014/main" id="{B07DEC4F-8D47-460E-AEDB-CF1B60977A27}"/>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6" name="d_lahde" hidden="1">
            <a:extLst>
              <a:ext uri="{FF2B5EF4-FFF2-40B4-BE49-F238E27FC236}">
                <a16:creationId xmlns:a16="http://schemas.microsoft.com/office/drawing/2014/main" id="{EB661806-A9E3-2D1F-1945-A306E009043B}"/>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390831649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äliotsikkodia pilvikuvalla" preserve="1" userDrawn="1">
  <p:cSld name="subtilte_slide_pilvet">
    <p:spTree>
      <p:nvGrpSpPr>
        <p:cNvPr id="1" name=""/>
        <p:cNvGrpSpPr/>
        <p:nvPr/>
      </p:nvGrpSpPr>
      <p:grpSpPr>
        <a:xfrm>
          <a:off x="0" y="0"/>
          <a:ext cx="0" cy="0"/>
          <a:chOff x="0" y="0"/>
          <a:chExt cx="0" cy="0"/>
        </a:xfrm>
      </p:grpSpPr>
      <p:pic>
        <p:nvPicPr>
          <p:cNvPr id="3" name="Kuva 2" descr="Kuva, joka sisältää kohteen ulko, pilvinen, pilvet, lentävä&#10;&#10;Kuvaus luotu automaattisesti">
            <a:extLst>
              <a:ext uri="{FF2B5EF4-FFF2-40B4-BE49-F238E27FC236}">
                <a16:creationId xmlns:a16="http://schemas.microsoft.com/office/drawing/2014/main" id="{D26B070C-9980-4BEA-9008-EA60AD26C4CB}"/>
              </a:ext>
            </a:extLst>
          </p:cNvPr>
          <p:cNvPicPr>
            <a:picLocks noChangeAspect="1"/>
          </p:cNvPicPr>
          <p:nvPr userDrawn="1"/>
        </p:nvPicPr>
        <p:blipFill>
          <a:blip r:embed="rId2"/>
          <a:stretch>
            <a:fillRect/>
          </a:stretch>
        </p:blipFill>
        <p:spPr>
          <a:xfrm>
            <a:off x="6900979" y="0"/>
            <a:ext cx="5281938" cy="6858000"/>
          </a:xfrm>
          <a:prstGeom prst="rect">
            <a:avLst/>
          </a:prstGeom>
        </p:spPr>
      </p:pic>
      <p:sp>
        <p:nvSpPr>
          <p:cNvPr id="11" name="Otsikko 1"/>
          <p:cNvSpPr>
            <a:spLocks noGrp="1"/>
          </p:cNvSpPr>
          <p:nvPr>
            <p:ph type="title" hasCustomPrompt="1"/>
          </p:nvPr>
        </p:nvSpPr>
        <p:spPr>
          <a:xfrm>
            <a:off x="288000" y="2685600"/>
            <a:ext cx="6303600" cy="1800000"/>
          </a:xfrm>
        </p:spPr>
        <p:txBody>
          <a:bodyPr anchor="t" anchorCtr="0">
            <a:noAutofit/>
          </a:bodyPr>
          <a:lstStyle>
            <a:lvl1pPr algn="l">
              <a:defRPr sz="4000" cap="none" baseline="0"/>
            </a:lvl1pPr>
          </a:lstStyle>
          <a:p>
            <a:r>
              <a:rPr lang="fi-FI" dirty="0"/>
              <a:t>Lisää väliotsikko</a:t>
            </a:r>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8" name="Dian numeron paikkamerkki 5">
            <a:extLst>
              <a:ext uri="{FF2B5EF4-FFF2-40B4-BE49-F238E27FC236}">
                <a16:creationId xmlns:a16="http://schemas.microsoft.com/office/drawing/2014/main" id="{C070A6AE-34F3-437C-827C-F2C6E610611F}"/>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5" name="d_lahde" hidden="1">
            <a:extLst>
              <a:ext uri="{FF2B5EF4-FFF2-40B4-BE49-F238E27FC236}">
                <a16:creationId xmlns:a16="http://schemas.microsoft.com/office/drawing/2014/main" id="{2A87AEA0-B997-A88C-F12B-3EE4E5D362CD}"/>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30238798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äliotsikkodia kuvapaikalla" preserve="1" userDrawn="1">
  <p:cSld name="subtilte_slide_picture_place">
    <p:spTree>
      <p:nvGrpSpPr>
        <p:cNvPr id="1" name=""/>
        <p:cNvGrpSpPr/>
        <p:nvPr/>
      </p:nvGrpSpPr>
      <p:grpSpPr>
        <a:xfrm>
          <a:off x="0" y="0"/>
          <a:ext cx="0" cy="0"/>
          <a:chOff x="0" y="0"/>
          <a:chExt cx="0" cy="0"/>
        </a:xfrm>
      </p:grpSpPr>
      <p:sp>
        <p:nvSpPr>
          <p:cNvPr id="11" name="Otsikko 1"/>
          <p:cNvSpPr>
            <a:spLocks noGrp="1"/>
          </p:cNvSpPr>
          <p:nvPr>
            <p:ph type="title" hasCustomPrompt="1"/>
          </p:nvPr>
        </p:nvSpPr>
        <p:spPr>
          <a:xfrm>
            <a:off x="288000" y="2685600"/>
            <a:ext cx="6303600" cy="1800000"/>
          </a:xfrm>
        </p:spPr>
        <p:txBody>
          <a:bodyPr anchor="t" anchorCtr="0">
            <a:noAutofit/>
          </a:bodyPr>
          <a:lstStyle>
            <a:lvl1pPr algn="l">
              <a:defRPr sz="4000" cap="none" baseline="0"/>
            </a:lvl1pPr>
          </a:lstStyle>
          <a:p>
            <a:r>
              <a:rPr lang="fi-FI" dirty="0"/>
              <a:t>Lisää väliotsikko</a:t>
            </a:r>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7" name="Kuvan paikkamerkki 2">
            <a:extLst>
              <a:ext uri="{FF2B5EF4-FFF2-40B4-BE49-F238E27FC236}">
                <a16:creationId xmlns:a16="http://schemas.microsoft.com/office/drawing/2014/main" id="{E0C36D7A-CD07-401E-8192-94AA27DE7166}"/>
              </a:ext>
            </a:extLst>
          </p:cNvPr>
          <p:cNvSpPr>
            <a:spLocks noGrp="1"/>
          </p:cNvSpPr>
          <p:nvPr>
            <p:ph type="pic" sz="quarter" idx="10" hasCustomPrompt="1"/>
          </p:nvPr>
        </p:nvSpPr>
        <p:spPr>
          <a:xfrm>
            <a:off x="6897055" y="0"/>
            <a:ext cx="5281612" cy="6858000"/>
          </a:xfrm>
        </p:spPr>
        <p:txBody>
          <a:bodyPr/>
          <a:lstStyle>
            <a:lvl1pPr marL="0" marR="0" indent="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lvl1pPr>
          </a:lstStyle>
          <a:p>
            <a:pPr marL="0" marR="0" lvl="0" indent="0" algn="l" defTabSz="914400" rtl="0" eaLnBrk="1" fontAlgn="auto" latinLnBrk="0" hangingPunct="1">
              <a:lnSpc>
                <a:spcPct val="100000"/>
              </a:lnSpc>
              <a:spcBef>
                <a:spcPct val="20000"/>
              </a:spcBef>
              <a:spcAft>
                <a:spcPts val="0"/>
              </a:spcAft>
              <a:buClr>
                <a:schemeClr val="accent1"/>
              </a:buClr>
              <a:buSzTx/>
              <a:buFont typeface="Arial" panose="020B0604020202020204" pitchFamily="34" charset="0"/>
              <a:buNone/>
              <a:tabLst/>
              <a:defRPr/>
            </a:pPr>
            <a:r>
              <a:rPr lang="fi-FI" dirty="0"/>
              <a:t>Lisää valokuva </a:t>
            </a:r>
            <a:r>
              <a:rPr lang="fi-FI" dirty="0" err="1"/>
              <a:t>Kameleon</a:t>
            </a:r>
            <a:r>
              <a:rPr lang="fi-FI" dirty="0"/>
              <a:t> välilehdeltä Kuvagalleria tai napsauttamalla kuvaketta</a:t>
            </a:r>
          </a:p>
        </p:txBody>
      </p:sp>
      <p:sp>
        <p:nvSpPr>
          <p:cNvPr id="8" name="Dian numeron paikkamerkki 5">
            <a:extLst>
              <a:ext uri="{FF2B5EF4-FFF2-40B4-BE49-F238E27FC236}">
                <a16:creationId xmlns:a16="http://schemas.microsoft.com/office/drawing/2014/main" id="{4248FBDF-AA11-4A95-A47C-5CE8B2327E7C}"/>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4" name="d_lahde" hidden="1">
            <a:extLst>
              <a:ext uri="{FF2B5EF4-FFF2-40B4-BE49-F238E27FC236}">
                <a16:creationId xmlns:a16="http://schemas.microsoft.com/office/drawing/2014/main" id="{CD92C19B-AC70-6C19-D639-B1315486D3ED}"/>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2887934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ppudia" preserve="1" userDrawn="1">
  <p:cSld name="endpage">
    <p:spTree>
      <p:nvGrpSpPr>
        <p:cNvPr id="1" name=""/>
        <p:cNvGrpSpPr/>
        <p:nvPr/>
      </p:nvGrpSpPr>
      <p:grpSpPr>
        <a:xfrm>
          <a:off x="0" y="0"/>
          <a:ext cx="0" cy="0"/>
          <a:chOff x="0" y="0"/>
          <a:chExt cx="0" cy="0"/>
        </a:xfrm>
      </p:grpSpPr>
      <p:pic>
        <p:nvPicPr>
          <p:cNvPr id="5" name="Kuva 4" descr="Kuva, joka sisältää kohteen teksti&#10;&#10;Kuvaus luotu automaattisesti">
            <a:extLst>
              <a:ext uri="{FF2B5EF4-FFF2-40B4-BE49-F238E27FC236}">
                <a16:creationId xmlns:a16="http://schemas.microsoft.com/office/drawing/2014/main" id="{0F28FEEC-3BFE-459E-9537-9A066B8AAE57}"/>
              </a:ext>
            </a:extLst>
          </p:cNvPr>
          <p:cNvPicPr>
            <a:picLocks noChangeAspect="1"/>
          </p:cNvPicPr>
          <p:nvPr userDrawn="1"/>
        </p:nvPicPr>
        <p:blipFill>
          <a:blip r:embed="rId2"/>
          <a:stretch>
            <a:fillRect/>
          </a:stretch>
        </p:blipFill>
        <p:spPr>
          <a:xfrm>
            <a:off x="3751200" y="1141476"/>
            <a:ext cx="4587240" cy="4575048"/>
          </a:xfrm>
          <a:prstGeom prst="rect">
            <a:avLst/>
          </a:prstGeom>
        </p:spPr>
      </p:pic>
      <p:sp>
        <p:nvSpPr>
          <p:cNvPr id="4" name="d_lahde" hidden="1">
            <a:extLst>
              <a:ext uri="{FF2B5EF4-FFF2-40B4-BE49-F238E27FC236}">
                <a16:creationId xmlns:a16="http://schemas.microsoft.com/office/drawing/2014/main" id="{5DD0237E-6218-DF7B-82FF-F31DC66E22B9}"/>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73377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20002" y="1526038"/>
            <a:ext cx="10293892" cy="4593963"/>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2"/>
          </p:nvPr>
        </p:nvSpPr>
        <p:spPr>
          <a:xfrm>
            <a:off x="622962" y="6699600"/>
            <a:ext cx="2844741" cy="169200"/>
          </a:xfrm>
          <a:prstGeom prst="rect">
            <a:avLst/>
          </a:prstGeom>
        </p:spPr>
        <p:txBody>
          <a:bodyPr lIns="0" tIns="0" rIns="0" bIns="36000" anchor="ctr" anchorCtr="0"/>
          <a:lstStyle>
            <a:lvl1pPr>
              <a:defRPr lang="fi-FI" sz="1200" dirty="0">
                <a:solidFill>
                  <a:schemeClr val="bg1"/>
                </a:solidFill>
              </a:defRPr>
            </a:lvl1pPr>
          </a:lstStyle>
          <a:p>
            <a:pPr defTabSz="457200"/>
            <a:r>
              <a:rPr lang="fi-FI"/>
              <a:t>29.2.2024</a:t>
            </a:r>
            <a:endParaRPr lang="fi-FI" dirty="0"/>
          </a:p>
        </p:txBody>
      </p:sp>
      <p:sp>
        <p:nvSpPr>
          <p:cNvPr id="11" name="Dian numeron paikkamerkki 5"/>
          <p:cNvSpPr>
            <a:spLocks noGrp="1"/>
          </p:cNvSpPr>
          <p:nvPr>
            <p:ph type="sldNum" sz="quarter" idx="4"/>
          </p:nvPr>
        </p:nvSpPr>
        <p:spPr>
          <a:xfrm>
            <a:off x="140436" y="6703200"/>
            <a:ext cx="482526" cy="169200"/>
          </a:xfrm>
          <a:prstGeom prst="rect">
            <a:avLst/>
          </a:prstGeom>
        </p:spPr>
        <p:txBody>
          <a:bodyPr lIns="0" tIns="0" rIns="0" bIns="36000" anchor="ctr" anchorCtr="0"/>
          <a:lstStyle>
            <a:lvl1pPr>
              <a:defRPr lang="fi-FI" sz="1200" smtClean="0">
                <a:solidFill>
                  <a:schemeClr val="bg1"/>
                </a:solidFill>
              </a:defRPr>
            </a:lvl1pPr>
          </a:lstStyle>
          <a:p>
            <a:pPr defTabSz="457200"/>
            <a:fld id="{F55E4D6E-AEF8-47CC-AEAF-ED7959F76389}" type="slidenum">
              <a:rPr lang="fi-FI" smtClean="0"/>
              <a:pPr defTabSz="457200"/>
              <a:t>‹#›</a:t>
            </a:fld>
            <a:endParaRPr lang="fi-FI" dirty="0"/>
          </a:p>
        </p:txBody>
      </p:sp>
      <p:pic>
        <p:nvPicPr>
          <p:cNvPr id="6" name="Kuva 5" descr="oikea_alakulma_lehdet-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6415" y="5921307"/>
            <a:ext cx="1545739" cy="1414272"/>
          </a:xfrm>
          <a:prstGeom prst="rect">
            <a:avLst/>
          </a:prstGeom>
        </p:spPr>
      </p:pic>
      <p:sp>
        <p:nvSpPr>
          <p:cNvPr id="8" name="Otsikko 1"/>
          <p:cNvSpPr>
            <a:spLocks noGrp="1"/>
          </p:cNvSpPr>
          <p:nvPr>
            <p:ph type="title"/>
          </p:nvPr>
        </p:nvSpPr>
        <p:spPr>
          <a:xfrm>
            <a:off x="720001" y="381237"/>
            <a:ext cx="8642251" cy="1144800"/>
          </a:xfrm>
        </p:spPr>
        <p:txBody>
          <a:bodyPr/>
          <a:lstStyle>
            <a:lvl1pPr algn="l">
              <a:defRPr sz="3200" cap="none" baseline="0"/>
            </a:lvl1pPr>
          </a:lstStyle>
          <a:p>
            <a:r>
              <a:rPr lang="fi-FI"/>
              <a:t>Muokkaa ots. perustyyl. napsautt.</a:t>
            </a:r>
            <a:endParaRPr lang="fi-FI" dirty="0"/>
          </a:p>
        </p:txBody>
      </p:sp>
      <p:sp>
        <p:nvSpPr>
          <p:cNvPr id="5" name="d_lahde" hidden="1">
            <a:extLst>
              <a:ext uri="{FF2B5EF4-FFF2-40B4-BE49-F238E27FC236}">
                <a16:creationId xmlns:a16="http://schemas.microsoft.com/office/drawing/2014/main" id="{B53690B2-FBE8-CAC7-F7A5-733EC8982800}"/>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9329133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title_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0BA6B3-CB3D-8F47-A81E-48885D22AE6E}"/>
              </a:ext>
            </a:extLst>
          </p:cNvPr>
          <p:cNvSpPr>
            <a:spLocks noGrp="1"/>
          </p:cNvSpPr>
          <p:nvPr>
            <p:ph type="sldNum" sz="quarter" idx="10"/>
          </p:nvPr>
        </p:nvSpPr>
        <p:spPr/>
        <p:txBody>
          <a:bodyPr/>
          <a:lstStyle/>
          <a:p>
            <a:pPr defTabSz="457200"/>
            <a:fld id="{F55E4D6E-AEF8-47CC-AEAF-ED7959F76389}" type="slidenum">
              <a:rPr lang="fi-FI" smtClean="0"/>
              <a:pPr defTabSz="457200"/>
              <a:t>‹#›</a:t>
            </a:fld>
            <a:endParaRPr lang="fi-FI" dirty="0"/>
          </a:p>
        </p:txBody>
      </p:sp>
      <p:sp>
        <p:nvSpPr>
          <p:cNvPr id="5" name="Otsikon paikkamerkki 1">
            <a:extLst>
              <a:ext uri="{FF2B5EF4-FFF2-40B4-BE49-F238E27FC236}">
                <a16:creationId xmlns:a16="http://schemas.microsoft.com/office/drawing/2014/main" id="{ACF4DAD1-3A69-C142-BDE9-9E0DC1BBEA75}"/>
              </a:ext>
            </a:extLst>
          </p:cNvPr>
          <p:cNvSpPr>
            <a:spLocks noGrp="1"/>
          </p:cNvSpPr>
          <p:nvPr>
            <p:ph type="title"/>
          </p:nvPr>
        </p:nvSpPr>
        <p:spPr>
          <a:xfrm>
            <a:off x="759693" y="361054"/>
            <a:ext cx="10687793" cy="900000"/>
          </a:xfrm>
          <a:prstGeom prst="rect">
            <a:avLst/>
          </a:prstGeom>
        </p:spPr>
        <p:txBody>
          <a:bodyPr vert="horz" lIns="91440" tIns="45720" rIns="91440" bIns="45720" rtlCol="0" anchor="t">
            <a:noAutofit/>
          </a:bodyPr>
          <a:lstStyle>
            <a:lvl1pPr algn="l">
              <a:defRPr/>
            </a:lvl1pPr>
          </a:lstStyle>
          <a:p>
            <a:r>
              <a:rPr lang="fi-FI"/>
              <a:t>Muokkaa ots. perustyyl. napsautt.</a:t>
            </a:r>
            <a:endParaRPr lang="fi-FI" dirty="0"/>
          </a:p>
        </p:txBody>
      </p:sp>
      <p:sp>
        <p:nvSpPr>
          <p:cNvPr id="6" name="Content Placeholder 5">
            <a:extLst>
              <a:ext uri="{FF2B5EF4-FFF2-40B4-BE49-F238E27FC236}">
                <a16:creationId xmlns:a16="http://schemas.microsoft.com/office/drawing/2014/main" id="{D32E4CAE-8655-5D40-8396-6E1E42B08304}"/>
              </a:ext>
            </a:extLst>
          </p:cNvPr>
          <p:cNvSpPr>
            <a:spLocks noGrp="1"/>
          </p:cNvSpPr>
          <p:nvPr>
            <p:ph sz="quarter" idx="13"/>
          </p:nvPr>
        </p:nvSpPr>
        <p:spPr>
          <a:xfrm>
            <a:off x="759670" y="1440000"/>
            <a:ext cx="10687793" cy="471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ate Placeholder 3">
            <a:extLst>
              <a:ext uri="{FF2B5EF4-FFF2-40B4-BE49-F238E27FC236}">
                <a16:creationId xmlns:a16="http://schemas.microsoft.com/office/drawing/2014/main" id="{45B0E119-865C-EF49-AB4E-47AF149DECC0}"/>
              </a:ext>
            </a:extLst>
          </p:cNvPr>
          <p:cNvSpPr>
            <a:spLocks noGrp="1"/>
          </p:cNvSpPr>
          <p:nvPr>
            <p:ph type="dt" sz="half" idx="2"/>
          </p:nvPr>
        </p:nvSpPr>
        <p:spPr>
          <a:xfrm>
            <a:off x="4731989" y="6539888"/>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7" name="d_lahde" hidden="1">
            <a:extLst>
              <a:ext uri="{FF2B5EF4-FFF2-40B4-BE49-F238E27FC236}">
                <a16:creationId xmlns:a16="http://schemas.microsoft.com/office/drawing/2014/main" id="{86FD2EB5-EAB2-08E4-6480-451B53D2E45D}"/>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13228657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tsikko, graafi ja tila seliitteelle" preserve="1" userDrawn="1">
  <p:cSld name="title_and_content_empty_spac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0BA6B3-CB3D-8F47-A81E-48885D22AE6E}"/>
              </a:ext>
            </a:extLst>
          </p:cNvPr>
          <p:cNvSpPr>
            <a:spLocks noGrp="1"/>
          </p:cNvSpPr>
          <p:nvPr>
            <p:ph type="sldNum" sz="quarter" idx="10"/>
          </p:nvPr>
        </p:nvSpPr>
        <p:spPr/>
        <p:txBody>
          <a:bodyPr/>
          <a:lstStyle/>
          <a:p>
            <a:pPr defTabSz="457200"/>
            <a:fld id="{F55E4D6E-AEF8-47CC-AEAF-ED7959F76389}" type="slidenum">
              <a:rPr lang="fi-FI" smtClean="0"/>
              <a:pPr defTabSz="457200"/>
              <a:t>‹#›</a:t>
            </a:fld>
            <a:endParaRPr lang="fi-FI" dirty="0"/>
          </a:p>
        </p:txBody>
      </p:sp>
      <p:sp>
        <p:nvSpPr>
          <p:cNvPr id="5" name="Otsikon paikkamerkki 1">
            <a:extLst>
              <a:ext uri="{FF2B5EF4-FFF2-40B4-BE49-F238E27FC236}">
                <a16:creationId xmlns:a16="http://schemas.microsoft.com/office/drawing/2014/main" id="{ACF4DAD1-3A69-C142-BDE9-9E0DC1BBEA75}"/>
              </a:ext>
            </a:extLst>
          </p:cNvPr>
          <p:cNvSpPr>
            <a:spLocks noGrp="1"/>
          </p:cNvSpPr>
          <p:nvPr>
            <p:ph type="title" hasCustomPrompt="1"/>
          </p:nvPr>
        </p:nvSpPr>
        <p:spPr>
          <a:xfrm>
            <a:off x="759693" y="361054"/>
            <a:ext cx="10687793" cy="900000"/>
          </a:xfrm>
          <a:prstGeom prst="rect">
            <a:avLst/>
          </a:prstGeom>
        </p:spPr>
        <p:txBody>
          <a:bodyPr vert="horz" lIns="91440" tIns="45720" rIns="91440" bIns="45720" rtlCol="0" anchor="t">
            <a:noAutofit/>
          </a:bodyPr>
          <a:lstStyle>
            <a:lvl1pPr algn="l">
              <a:defRPr/>
            </a:lvl1pPr>
          </a:lstStyle>
          <a:p>
            <a:r>
              <a:rPr lang="fi-FI" dirty="0"/>
              <a:t>Lisää otsikko</a:t>
            </a:r>
          </a:p>
        </p:txBody>
      </p:sp>
      <p:sp>
        <p:nvSpPr>
          <p:cNvPr id="6" name="Content Placeholder 5">
            <a:extLst>
              <a:ext uri="{FF2B5EF4-FFF2-40B4-BE49-F238E27FC236}">
                <a16:creationId xmlns:a16="http://schemas.microsoft.com/office/drawing/2014/main" id="{D32E4CAE-8655-5D40-8396-6E1E42B08304}"/>
              </a:ext>
            </a:extLst>
          </p:cNvPr>
          <p:cNvSpPr>
            <a:spLocks noGrp="1"/>
          </p:cNvSpPr>
          <p:nvPr>
            <p:ph sz="quarter" idx="13"/>
          </p:nvPr>
        </p:nvSpPr>
        <p:spPr>
          <a:xfrm>
            <a:off x="759670" y="1440000"/>
            <a:ext cx="7300800" cy="471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ate Placeholder 3">
            <a:extLst>
              <a:ext uri="{FF2B5EF4-FFF2-40B4-BE49-F238E27FC236}">
                <a16:creationId xmlns:a16="http://schemas.microsoft.com/office/drawing/2014/main" id="{45B0E119-865C-EF49-AB4E-47AF149DECC0}"/>
              </a:ext>
            </a:extLst>
          </p:cNvPr>
          <p:cNvSpPr>
            <a:spLocks noGrp="1"/>
          </p:cNvSpPr>
          <p:nvPr>
            <p:ph type="dt" sz="half" idx="2"/>
          </p:nvPr>
        </p:nvSpPr>
        <p:spPr>
          <a:xfrm>
            <a:off x="4731989" y="6539888"/>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7" name="Sisällön paikkamerkki 3">
            <a:extLst>
              <a:ext uri="{FF2B5EF4-FFF2-40B4-BE49-F238E27FC236}">
                <a16:creationId xmlns:a16="http://schemas.microsoft.com/office/drawing/2014/main" id="{A2C6D4DB-8D1C-4F75-A5A8-D7B2BC3497A5}"/>
              </a:ext>
            </a:extLst>
          </p:cNvPr>
          <p:cNvSpPr>
            <a:spLocks noGrp="1"/>
          </p:cNvSpPr>
          <p:nvPr>
            <p:ph sz="quarter" idx="14"/>
          </p:nvPr>
        </p:nvSpPr>
        <p:spPr>
          <a:xfrm>
            <a:off x="8138921" y="1439999"/>
            <a:ext cx="3308565" cy="471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_lahde" hidden="1">
            <a:extLst>
              <a:ext uri="{FF2B5EF4-FFF2-40B4-BE49-F238E27FC236}">
                <a16:creationId xmlns:a16="http://schemas.microsoft.com/office/drawing/2014/main" id="{0DDA8EBE-E118-0EA0-5A64-F1ECADBA4D55}"/>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3082534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 ja kaksi sisältökohdetta väliotsikoilla" preserve="1" userDrawn="1">
  <p:cSld name="title_two_content_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18BC3-C71F-1F40-8265-FB7F5E6503AC}"/>
              </a:ext>
            </a:extLst>
          </p:cNvPr>
          <p:cNvSpPr>
            <a:spLocks noGrp="1"/>
          </p:cNvSpPr>
          <p:nvPr>
            <p:ph type="sldNum" sz="quarter" idx="10"/>
          </p:nvPr>
        </p:nvSpPr>
        <p:spPr/>
        <p:txBody>
          <a:bodyPr/>
          <a:lstStyle/>
          <a:p>
            <a:pPr defTabSz="457200"/>
            <a:fld id="{F55E4D6E-AEF8-47CC-AEAF-ED7959F76389}" type="slidenum">
              <a:rPr lang="fi-FI" smtClean="0"/>
              <a:pPr defTabSz="457200"/>
              <a:t>‹#›</a:t>
            </a:fld>
            <a:endParaRPr lang="fi-FI" dirty="0"/>
          </a:p>
        </p:txBody>
      </p:sp>
      <p:sp>
        <p:nvSpPr>
          <p:cNvPr id="5" name="Otsikon paikkamerkki 1">
            <a:extLst>
              <a:ext uri="{FF2B5EF4-FFF2-40B4-BE49-F238E27FC236}">
                <a16:creationId xmlns:a16="http://schemas.microsoft.com/office/drawing/2014/main" id="{0CCE5E25-4848-EB46-9136-ED0A10CF885E}"/>
              </a:ext>
            </a:extLst>
          </p:cNvPr>
          <p:cNvSpPr>
            <a:spLocks noGrp="1"/>
          </p:cNvSpPr>
          <p:nvPr>
            <p:ph type="title" hasCustomPrompt="1"/>
          </p:nvPr>
        </p:nvSpPr>
        <p:spPr>
          <a:xfrm>
            <a:off x="759693" y="361054"/>
            <a:ext cx="10687793" cy="900000"/>
          </a:xfrm>
          <a:prstGeom prst="rect">
            <a:avLst/>
          </a:prstGeom>
        </p:spPr>
        <p:txBody>
          <a:bodyPr vert="horz" lIns="91440" tIns="45720" rIns="91440" bIns="45720" rtlCol="0" anchor="t">
            <a:noAutofit/>
          </a:bodyPr>
          <a:lstStyle>
            <a:lvl1pPr>
              <a:defRPr sz="3200"/>
            </a:lvl1pPr>
          </a:lstStyle>
          <a:p>
            <a:r>
              <a:rPr lang="fi-FI" dirty="0"/>
              <a:t>Lisää otsikko</a:t>
            </a:r>
          </a:p>
        </p:txBody>
      </p:sp>
      <p:sp>
        <p:nvSpPr>
          <p:cNvPr id="7" name="Tekstin paikkamerkki 2">
            <a:extLst>
              <a:ext uri="{FF2B5EF4-FFF2-40B4-BE49-F238E27FC236}">
                <a16:creationId xmlns:a16="http://schemas.microsoft.com/office/drawing/2014/main" id="{9EF23142-3D3C-F044-8150-57AC95574F39}"/>
              </a:ext>
            </a:extLst>
          </p:cNvPr>
          <p:cNvSpPr>
            <a:spLocks noGrp="1"/>
          </p:cNvSpPr>
          <p:nvPr>
            <p:ph type="body" idx="1" hasCustomPrompt="1"/>
          </p:nvPr>
        </p:nvSpPr>
        <p:spPr>
          <a:xfrm>
            <a:off x="759600" y="1440000"/>
            <a:ext cx="5089525" cy="420372"/>
          </a:xfrm>
        </p:spPr>
        <p:txBody>
          <a:bodyPr anchor="b">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a:t>
            </a:r>
          </a:p>
        </p:txBody>
      </p:sp>
      <p:sp>
        <p:nvSpPr>
          <p:cNvPr id="9" name="Tekstin paikkamerkki 4">
            <a:extLst>
              <a:ext uri="{FF2B5EF4-FFF2-40B4-BE49-F238E27FC236}">
                <a16:creationId xmlns:a16="http://schemas.microsoft.com/office/drawing/2014/main" id="{C8703391-D147-0448-B90A-931413949C97}"/>
              </a:ext>
            </a:extLst>
          </p:cNvPr>
          <p:cNvSpPr>
            <a:spLocks noGrp="1"/>
          </p:cNvSpPr>
          <p:nvPr>
            <p:ph type="body" sz="quarter" idx="3" hasCustomPrompt="1"/>
          </p:nvPr>
        </p:nvSpPr>
        <p:spPr>
          <a:xfrm>
            <a:off x="6342781" y="1440000"/>
            <a:ext cx="5106873" cy="420373"/>
          </a:xfrm>
        </p:spPr>
        <p:txBody>
          <a:bodyPr anchor="b">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teksti</a:t>
            </a:r>
          </a:p>
        </p:txBody>
      </p:sp>
      <p:sp>
        <p:nvSpPr>
          <p:cNvPr id="12" name="Date Placeholder 3">
            <a:extLst>
              <a:ext uri="{FF2B5EF4-FFF2-40B4-BE49-F238E27FC236}">
                <a16:creationId xmlns:a16="http://schemas.microsoft.com/office/drawing/2014/main" id="{1D6AA817-A14F-FF48-B5EF-D0E10D035D3C}"/>
              </a:ext>
            </a:extLst>
          </p:cNvPr>
          <p:cNvSpPr>
            <a:spLocks noGrp="1"/>
          </p:cNvSpPr>
          <p:nvPr>
            <p:ph type="dt" sz="half" idx="11"/>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4" name="Sisällön paikkamerkki 3">
            <a:extLst>
              <a:ext uri="{FF2B5EF4-FFF2-40B4-BE49-F238E27FC236}">
                <a16:creationId xmlns:a16="http://schemas.microsoft.com/office/drawing/2014/main" id="{0E1DD3D1-C9EC-4205-9824-EB76ADE43106}"/>
              </a:ext>
            </a:extLst>
          </p:cNvPr>
          <p:cNvSpPr>
            <a:spLocks noGrp="1"/>
          </p:cNvSpPr>
          <p:nvPr>
            <p:ph sz="quarter" idx="12"/>
          </p:nvPr>
        </p:nvSpPr>
        <p:spPr>
          <a:xfrm>
            <a:off x="760413" y="2016000"/>
            <a:ext cx="5106873"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3">
            <a:extLst>
              <a:ext uri="{FF2B5EF4-FFF2-40B4-BE49-F238E27FC236}">
                <a16:creationId xmlns:a16="http://schemas.microsoft.com/office/drawing/2014/main" id="{1D00C477-2AB1-456B-B72B-6A178868067F}"/>
              </a:ext>
            </a:extLst>
          </p:cNvPr>
          <p:cNvSpPr>
            <a:spLocks noGrp="1"/>
          </p:cNvSpPr>
          <p:nvPr>
            <p:ph sz="quarter" idx="13"/>
          </p:nvPr>
        </p:nvSpPr>
        <p:spPr>
          <a:xfrm>
            <a:off x="6339892" y="2016000"/>
            <a:ext cx="5106873"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_lahde" hidden="1">
            <a:extLst>
              <a:ext uri="{FF2B5EF4-FFF2-40B4-BE49-F238E27FC236}">
                <a16:creationId xmlns:a16="http://schemas.microsoft.com/office/drawing/2014/main" id="{09C28EEA-D2CA-4AF7-95BB-AA9EB8E6FEEF}"/>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6024915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iä ja kuva" preserve="1" userDrawn="1">
  <p:cSld name="title_content_picture">
    <p:spTree>
      <p:nvGrpSpPr>
        <p:cNvPr id="1" name=""/>
        <p:cNvGrpSpPr/>
        <p:nvPr/>
      </p:nvGrpSpPr>
      <p:grpSpPr>
        <a:xfrm>
          <a:off x="0" y="0"/>
          <a:ext cx="0" cy="0"/>
          <a:chOff x="0" y="0"/>
          <a:chExt cx="0" cy="0"/>
        </a:xfrm>
      </p:grpSpPr>
      <p:sp>
        <p:nvSpPr>
          <p:cNvPr id="10" name="SlidePhoto"/>
          <p:cNvSpPr>
            <a:spLocks noGrp="1"/>
          </p:cNvSpPr>
          <p:nvPr>
            <p:ph type="pic" sz="quarter" idx="14" hasCustomPrompt="1"/>
          </p:nvPr>
        </p:nvSpPr>
        <p:spPr>
          <a:xfrm>
            <a:off x="6897600" y="0"/>
            <a:ext cx="5292000" cy="6868800"/>
          </a:xfrm>
        </p:spPr>
        <p:txBody>
          <a:bodyPr/>
          <a:lstStyle>
            <a:lvl1pPr marL="0" indent="0">
              <a:buNone/>
              <a:defRPr/>
            </a:lvl1pPr>
          </a:lstStyle>
          <a:p>
            <a:r>
              <a:rPr lang="fi-FI" dirty="0"/>
              <a:t>Lisää valokuva </a:t>
            </a:r>
            <a:r>
              <a:rPr lang="fi-FI" dirty="0" err="1"/>
              <a:t>Kameleon</a:t>
            </a:r>
            <a:r>
              <a:rPr lang="fi-FI" dirty="0"/>
              <a:t> välilehdeltä Kuvagalleria tai napsauttamalla kuvaketta</a:t>
            </a:r>
          </a:p>
        </p:txBody>
      </p:sp>
      <p:sp>
        <p:nvSpPr>
          <p:cNvPr id="11" name="Otsikko 1"/>
          <p:cNvSpPr>
            <a:spLocks noGrp="1"/>
          </p:cNvSpPr>
          <p:nvPr>
            <p:ph type="title" hasCustomPrompt="1"/>
          </p:nvPr>
        </p:nvSpPr>
        <p:spPr>
          <a:xfrm>
            <a:off x="759693" y="361054"/>
            <a:ext cx="5336307" cy="1267746"/>
          </a:xfrm>
        </p:spPr>
        <p:txBody>
          <a:bodyPr/>
          <a:lstStyle>
            <a:lvl1pPr algn="l">
              <a:defRPr sz="3200" cap="none" baseline="0"/>
            </a:lvl1pPr>
          </a:lstStyle>
          <a:p>
            <a:r>
              <a:rPr lang="fi-FI" dirty="0"/>
              <a:t>Lisää otsikko</a:t>
            </a:r>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7" name="Sisällön paikkamerkki 3">
            <a:extLst>
              <a:ext uri="{FF2B5EF4-FFF2-40B4-BE49-F238E27FC236}">
                <a16:creationId xmlns:a16="http://schemas.microsoft.com/office/drawing/2014/main" id="{44E2F194-21B6-4684-B8A0-703CBCD13161}"/>
              </a:ext>
            </a:extLst>
          </p:cNvPr>
          <p:cNvSpPr>
            <a:spLocks noGrp="1"/>
          </p:cNvSpPr>
          <p:nvPr>
            <p:ph sz="quarter" idx="12"/>
          </p:nvPr>
        </p:nvSpPr>
        <p:spPr>
          <a:xfrm>
            <a:off x="744514" y="1840675"/>
            <a:ext cx="5351485" cy="44109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Dian numeron paikkamerkki 5">
            <a:extLst>
              <a:ext uri="{FF2B5EF4-FFF2-40B4-BE49-F238E27FC236}">
                <a16:creationId xmlns:a16="http://schemas.microsoft.com/office/drawing/2014/main" id="{8434DBB5-2665-4313-BB6F-9FA2D95132A4}"/>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4" name="d_lahde" hidden="1">
            <a:extLst>
              <a:ext uri="{FF2B5EF4-FFF2-40B4-BE49-F238E27FC236}">
                <a16:creationId xmlns:a16="http://schemas.microsoft.com/office/drawing/2014/main" id="{3E5E39CD-FAC3-E296-8E6C-365F0C41A17B}"/>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165075361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sisältö ja kaksi kuvaa" preserve="1" userDrawn="1">
  <p:cSld name="title_content_two_pictures">
    <p:spTree>
      <p:nvGrpSpPr>
        <p:cNvPr id="1" name=""/>
        <p:cNvGrpSpPr/>
        <p:nvPr/>
      </p:nvGrpSpPr>
      <p:grpSpPr>
        <a:xfrm>
          <a:off x="0" y="0"/>
          <a:ext cx="0" cy="0"/>
          <a:chOff x="0" y="0"/>
          <a:chExt cx="0" cy="0"/>
        </a:xfrm>
      </p:grpSpPr>
      <p:sp>
        <p:nvSpPr>
          <p:cNvPr id="12" name="Sisällön paikkamerkki 3">
            <a:extLst>
              <a:ext uri="{FF2B5EF4-FFF2-40B4-BE49-F238E27FC236}">
                <a16:creationId xmlns:a16="http://schemas.microsoft.com/office/drawing/2014/main" id="{C14A879C-D0C2-4202-BEEC-2A2E70EAB272}"/>
              </a:ext>
            </a:extLst>
          </p:cNvPr>
          <p:cNvSpPr>
            <a:spLocks noGrp="1"/>
          </p:cNvSpPr>
          <p:nvPr>
            <p:ph sz="quarter" idx="17"/>
          </p:nvPr>
        </p:nvSpPr>
        <p:spPr>
          <a:xfrm>
            <a:off x="6853364" y="3429000"/>
            <a:ext cx="5294327" cy="334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Otsikko 1"/>
          <p:cNvSpPr>
            <a:spLocks noGrp="1"/>
          </p:cNvSpPr>
          <p:nvPr>
            <p:ph type="title" hasCustomPrompt="1"/>
          </p:nvPr>
        </p:nvSpPr>
        <p:spPr>
          <a:xfrm>
            <a:off x="759693" y="361054"/>
            <a:ext cx="5336307" cy="1267746"/>
          </a:xfrm>
        </p:spPr>
        <p:txBody>
          <a:bodyPr/>
          <a:lstStyle>
            <a:lvl1pPr algn="l">
              <a:defRPr sz="3200" cap="none" baseline="0"/>
            </a:lvl1pPr>
          </a:lstStyle>
          <a:p>
            <a:r>
              <a:rPr lang="fi-FI" dirty="0"/>
              <a:t>Lisää otsikko</a:t>
            </a:r>
          </a:p>
        </p:txBody>
      </p:sp>
      <p:sp>
        <p:nvSpPr>
          <p:cNvPr id="9" name="Date Placeholder 3">
            <a:extLst>
              <a:ext uri="{FF2B5EF4-FFF2-40B4-BE49-F238E27FC236}">
                <a16:creationId xmlns:a16="http://schemas.microsoft.com/office/drawing/2014/main" id="{CC567358-739E-E245-AC37-B69830A46459}"/>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7" name="Sisällön paikkamerkki 3">
            <a:extLst>
              <a:ext uri="{FF2B5EF4-FFF2-40B4-BE49-F238E27FC236}">
                <a16:creationId xmlns:a16="http://schemas.microsoft.com/office/drawing/2014/main" id="{2FC9C602-9A8A-4E8E-B582-95F10872FBF5}"/>
              </a:ext>
            </a:extLst>
          </p:cNvPr>
          <p:cNvSpPr>
            <a:spLocks noGrp="1"/>
          </p:cNvSpPr>
          <p:nvPr>
            <p:ph sz="quarter" idx="12"/>
          </p:nvPr>
        </p:nvSpPr>
        <p:spPr>
          <a:xfrm>
            <a:off x="760413" y="1840675"/>
            <a:ext cx="5351486" cy="441135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3">
            <a:extLst>
              <a:ext uri="{FF2B5EF4-FFF2-40B4-BE49-F238E27FC236}">
                <a16:creationId xmlns:a16="http://schemas.microsoft.com/office/drawing/2014/main" id="{C98B356A-C02A-475A-BBC7-AB9C9EDFC71F}"/>
              </a:ext>
            </a:extLst>
          </p:cNvPr>
          <p:cNvSpPr>
            <a:spLocks noGrp="1"/>
          </p:cNvSpPr>
          <p:nvPr>
            <p:ph sz="quarter" idx="16"/>
          </p:nvPr>
        </p:nvSpPr>
        <p:spPr>
          <a:xfrm>
            <a:off x="6853365" y="36000"/>
            <a:ext cx="5294327" cy="3348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ian numeron paikkamerkki 5">
            <a:extLst>
              <a:ext uri="{FF2B5EF4-FFF2-40B4-BE49-F238E27FC236}">
                <a16:creationId xmlns:a16="http://schemas.microsoft.com/office/drawing/2014/main" id="{21283CA2-FEA7-4DA4-84BA-197EB032A989}"/>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4" name="d_lahde" hidden="1">
            <a:extLst>
              <a:ext uri="{FF2B5EF4-FFF2-40B4-BE49-F238E27FC236}">
                <a16:creationId xmlns:a16="http://schemas.microsoft.com/office/drawing/2014/main" id="{883949E9-B99A-E7E4-7E2D-E815514867B3}"/>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27812930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kstiä ja slogan (vihreä tausta)" preserve="1" userDrawn="1">
  <p:cSld name="title_content_slogan_green">
    <p:spTree>
      <p:nvGrpSpPr>
        <p:cNvPr id="1" name=""/>
        <p:cNvGrpSpPr/>
        <p:nvPr/>
      </p:nvGrpSpPr>
      <p:grpSpPr>
        <a:xfrm>
          <a:off x="0" y="0"/>
          <a:ext cx="0" cy="0"/>
          <a:chOff x="0" y="0"/>
          <a:chExt cx="0" cy="0"/>
        </a:xfrm>
      </p:grpSpPr>
      <p:sp>
        <p:nvSpPr>
          <p:cNvPr id="11" name="Otsikko 1"/>
          <p:cNvSpPr>
            <a:spLocks noGrp="1"/>
          </p:cNvSpPr>
          <p:nvPr>
            <p:ph type="title" hasCustomPrompt="1"/>
          </p:nvPr>
        </p:nvSpPr>
        <p:spPr>
          <a:xfrm>
            <a:off x="759693" y="361054"/>
            <a:ext cx="5336307" cy="1267746"/>
          </a:xfrm>
        </p:spPr>
        <p:txBody>
          <a:bodyPr/>
          <a:lstStyle>
            <a:lvl1pPr algn="l">
              <a:defRPr sz="3200" cap="none" baseline="0"/>
            </a:lvl1pPr>
          </a:lstStyle>
          <a:p>
            <a:r>
              <a:rPr lang="fi-FI" dirty="0"/>
              <a:t>Lisää otsikko</a:t>
            </a:r>
          </a:p>
        </p:txBody>
      </p:sp>
      <p:sp>
        <p:nvSpPr>
          <p:cNvPr id="3" name="Rectangle 2">
            <a:extLst>
              <a:ext uri="{FF2B5EF4-FFF2-40B4-BE49-F238E27FC236}">
                <a16:creationId xmlns:a16="http://schemas.microsoft.com/office/drawing/2014/main" id="{B07AAFB5-1906-3D40-93A2-CB76400FAD65}"/>
              </a:ext>
            </a:extLst>
          </p:cNvPr>
          <p:cNvSpPr/>
          <p:nvPr userDrawn="1"/>
        </p:nvSpPr>
        <p:spPr>
          <a:xfrm>
            <a:off x="6840514" y="0"/>
            <a:ext cx="535148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00" dirty="0" err="1"/>
          </a:p>
        </p:txBody>
      </p:sp>
      <p:sp>
        <p:nvSpPr>
          <p:cNvPr id="5" name="Text Placeholder 4">
            <a:extLst>
              <a:ext uri="{FF2B5EF4-FFF2-40B4-BE49-F238E27FC236}">
                <a16:creationId xmlns:a16="http://schemas.microsoft.com/office/drawing/2014/main" id="{0D9D1A27-B895-1A42-AFA3-236D0273B115}"/>
              </a:ext>
            </a:extLst>
          </p:cNvPr>
          <p:cNvSpPr>
            <a:spLocks noGrp="1"/>
          </p:cNvSpPr>
          <p:nvPr>
            <p:ph type="body" sz="quarter" idx="10" hasCustomPrompt="1"/>
          </p:nvPr>
        </p:nvSpPr>
        <p:spPr>
          <a:xfrm>
            <a:off x="7455864" y="1383160"/>
            <a:ext cx="4120786" cy="3361368"/>
          </a:xfrm>
        </p:spPr>
        <p:txBody>
          <a:bodyPr anchor="ctr">
            <a:normAutofit/>
          </a:bodyPr>
          <a:lstStyle>
            <a:lvl1pPr marL="0" indent="0" algn="ctr">
              <a:buNone/>
              <a:defRPr sz="3200">
                <a:solidFill>
                  <a:schemeClr val="bg1"/>
                </a:solidFill>
              </a:defRPr>
            </a:lvl1pPr>
          </a:lstStyle>
          <a:p>
            <a:pPr lvl="0"/>
            <a:r>
              <a:rPr lang="en-GB" dirty="0" err="1"/>
              <a:t>Tähän</a:t>
            </a:r>
            <a:r>
              <a:rPr lang="en-GB" dirty="0"/>
              <a:t> </a:t>
            </a:r>
            <a:r>
              <a:rPr lang="en-GB" dirty="0" err="1"/>
              <a:t>lainaus</a:t>
            </a:r>
            <a:r>
              <a:rPr lang="en-GB" dirty="0"/>
              <a:t> tai </a:t>
            </a:r>
            <a:r>
              <a:rPr lang="en-GB" dirty="0" err="1"/>
              <a:t>nosto</a:t>
            </a:r>
            <a:endParaRPr lang="fi-FI" dirty="0"/>
          </a:p>
        </p:txBody>
      </p:sp>
      <p:sp>
        <p:nvSpPr>
          <p:cNvPr id="8" name="Date Placeholder 3">
            <a:extLst>
              <a:ext uri="{FF2B5EF4-FFF2-40B4-BE49-F238E27FC236}">
                <a16:creationId xmlns:a16="http://schemas.microsoft.com/office/drawing/2014/main" id="{50D4A452-05D2-E143-B5E4-80605EDE6AD1}"/>
              </a:ext>
            </a:extLst>
          </p:cNvPr>
          <p:cNvSpPr txBox="1">
            <a:spLocks/>
          </p:cNvSpPr>
          <p:nvPr userDrawn="1"/>
        </p:nvSpPr>
        <p:spPr>
          <a:xfrm>
            <a:off x="4731989" y="6541200"/>
            <a:ext cx="2743200" cy="280526"/>
          </a:xfrm>
          <a:prstGeom prst="rect">
            <a:avLst/>
          </a:prstGeom>
        </p:spPr>
        <p:txBody>
          <a:bodyPr vert="horz" lIns="91440" tIns="45720" rIns="91440" bIns="45720" rtlCol="0" anchor="ctr"/>
          <a:lstStyle>
            <a:defPPr>
              <a:defRPr lang="fi-FI"/>
            </a:defPPr>
            <a:lvl1pPr marL="0" algn="l" defTabSz="914400" rtl="0" eaLnBrk="1" latinLnBrk="0" hangingPunct="1">
              <a:defRPr lang="fi-FI" sz="10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6098B41-2CA2-4108-9AD2-638D6AECFB23}" type="datetimeFigureOut">
              <a:rPr lang="fi-FI" smtClean="0"/>
              <a:pPr algn="ctr"/>
              <a:t>3.3.2025</a:t>
            </a:fld>
            <a:endParaRPr lang="fi-FI" dirty="0"/>
          </a:p>
        </p:txBody>
      </p:sp>
      <p:sp>
        <p:nvSpPr>
          <p:cNvPr id="7" name="Sisällön paikkamerkki 3">
            <a:extLst>
              <a:ext uri="{FF2B5EF4-FFF2-40B4-BE49-F238E27FC236}">
                <a16:creationId xmlns:a16="http://schemas.microsoft.com/office/drawing/2014/main" id="{E24E172B-E61E-4E9D-AA95-F2EB6D4CF7F1}"/>
              </a:ext>
            </a:extLst>
          </p:cNvPr>
          <p:cNvSpPr>
            <a:spLocks noGrp="1"/>
          </p:cNvSpPr>
          <p:nvPr>
            <p:ph sz="quarter" idx="12"/>
          </p:nvPr>
        </p:nvSpPr>
        <p:spPr>
          <a:xfrm>
            <a:off x="744514" y="1840675"/>
            <a:ext cx="5351485" cy="444698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Dian numeron paikkamerkki 5">
            <a:extLst>
              <a:ext uri="{FF2B5EF4-FFF2-40B4-BE49-F238E27FC236}">
                <a16:creationId xmlns:a16="http://schemas.microsoft.com/office/drawing/2014/main" id="{5258FA17-5238-4491-84C7-75BA8F1326E8}"/>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6" name="d_lahde" hidden="1">
            <a:extLst>
              <a:ext uri="{FF2B5EF4-FFF2-40B4-BE49-F238E27FC236}">
                <a16:creationId xmlns:a16="http://schemas.microsoft.com/office/drawing/2014/main" id="{0D7B6EC3-E591-7F70-C1C3-B7F55B8A0CAF}"/>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164265252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äliotsikkodia kuusimetsäkuvalla" preserve="1" userDrawn="1">
  <p:cSld name="subtilte_slide_kuusimetsä">
    <p:spTree>
      <p:nvGrpSpPr>
        <p:cNvPr id="1" name=""/>
        <p:cNvGrpSpPr/>
        <p:nvPr/>
      </p:nvGrpSpPr>
      <p:grpSpPr>
        <a:xfrm>
          <a:off x="0" y="0"/>
          <a:ext cx="0" cy="0"/>
          <a:chOff x="0" y="0"/>
          <a:chExt cx="0" cy="0"/>
        </a:xfrm>
      </p:grpSpPr>
      <p:pic>
        <p:nvPicPr>
          <p:cNvPr id="4" name="Kuva 3" descr="Kuva, joka sisältää kohteen ulko, kasvi, ruoho, vihreä&#10;&#10;Kuvaus luotu automaattisesti">
            <a:extLst>
              <a:ext uri="{FF2B5EF4-FFF2-40B4-BE49-F238E27FC236}">
                <a16:creationId xmlns:a16="http://schemas.microsoft.com/office/drawing/2014/main" id="{89BFC2AF-24A7-45CC-A8BF-2273DDC71AF9}"/>
              </a:ext>
            </a:extLst>
          </p:cNvPr>
          <p:cNvPicPr>
            <a:picLocks noChangeAspect="1"/>
          </p:cNvPicPr>
          <p:nvPr userDrawn="1"/>
        </p:nvPicPr>
        <p:blipFill>
          <a:blip r:embed="rId2"/>
          <a:stretch>
            <a:fillRect/>
          </a:stretch>
        </p:blipFill>
        <p:spPr>
          <a:xfrm>
            <a:off x="6901595" y="-10873"/>
            <a:ext cx="5281938" cy="6858000"/>
          </a:xfrm>
          <a:prstGeom prst="rect">
            <a:avLst/>
          </a:prstGeom>
        </p:spPr>
      </p:pic>
      <p:sp>
        <p:nvSpPr>
          <p:cNvPr id="11" name="Otsikko 1"/>
          <p:cNvSpPr>
            <a:spLocks noGrp="1"/>
          </p:cNvSpPr>
          <p:nvPr>
            <p:ph type="title" hasCustomPrompt="1"/>
          </p:nvPr>
        </p:nvSpPr>
        <p:spPr>
          <a:xfrm>
            <a:off x="288000" y="2685600"/>
            <a:ext cx="6303600" cy="1800000"/>
          </a:xfrm>
        </p:spPr>
        <p:txBody>
          <a:bodyPr anchor="t" anchorCtr="0">
            <a:noAutofit/>
          </a:bodyPr>
          <a:lstStyle>
            <a:lvl1pPr algn="l">
              <a:defRPr sz="4000" cap="none" baseline="0"/>
            </a:lvl1pPr>
          </a:lstStyle>
          <a:p>
            <a:r>
              <a:rPr lang="fi-FI" dirty="0"/>
              <a:t>Lisää väliotsikko</a:t>
            </a:r>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5" name="Dian numeron paikkamerkki 5">
            <a:extLst>
              <a:ext uri="{FF2B5EF4-FFF2-40B4-BE49-F238E27FC236}">
                <a16:creationId xmlns:a16="http://schemas.microsoft.com/office/drawing/2014/main" id="{6C54521D-862D-45BD-8F4E-0FC18AFE5D5A}"/>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6" name="d_lahde" hidden="1">
            <a:extLst>
              <a:ext uri="{FF2B5EF4-FFF2-40B4-BE49-F238E27FC236}">
                <a16:creationId xmlns:a16="http://schemas.microsoft.com/office/drawing/2014/main" id="{84B49059-2765-EAD3-2B2E-18A0E98423B3}"/>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29304638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äliotsikkodia lautatapulikuvalla" preserve="1" userDrawn="1">
  <p:cSld name="subtilte_slide_lautatapuli">
    <p:spTree>
      <p:nvGrpSpPr>
        <p:cNvPr id="1" name=""/>
        <p:cNvGrpSpPr/>
        <p:nvPr/>
      </p:nvGrpSpPr>
      <p:grpSpPr>
        <a:xfrm>
          <a:off x="0" y="0"/>
          <a:ext cx="0" cy="0"/>
          <a:chOff x="0" y="0"/>
          <a:chExt cx="0" cy="0"/>
        </a:xfrm>
      </p:grpSpPr>
      <p:pic>
        <p:nvPicPr>
          <p:cNvPr id="4" name="Kuva 3" descr="Kuva, joka sisältää kohteen ulko, rakennus, katu, sivu&#10;&#10;Kuvaus luotu automaattisesti">
            <a:extLst>
              <a:ext uri="{FF2B5EF4-FFF2-40B4-BE49-F238E27FC236}">
                <a16:creationId xmlns:a16="http://schemas.microsoft.com/office/drawing/2014/main" id="{AA034375-BA2C-4707-B5C0-460E5515502F}"/>
              </a:ext>
            </a:extLst>
          </p:cNvPr>
          <p:cNvPicPr>
            <a:picLocks noChangeAspect="1"/>
          </p:cNvPicPr>
          <p:nvPr userDrawn="1"/>
        </p:nvPicPr>
        <p:blipFill>
          <a:blip r:embed="rId2"/>
          <a:stretch>
            <a:fillRect/>
          </a:stretch>
        </p:blipFill>
        <p:spPr>
          <a:xfrm>
            <a:off x="6900982" y="0"/>
            <a:ext cx="5281938" cy="6858000"/>
          </a:xfrm>
          <a:prstGeom prst="rect">
            <a:avLst/>
          </a:prstGeom>
        </p:spPr>
      </p:pic>
      <p:sp>
        <p:nvSpPr>
          <p:cNvPr id="11" name="Otsikko 1"/>
          <p:cNvSpPr>
            <a:spLocks noGrp="1"/>
          </p:cNvSpPr>
          <p:nvPr>
            <p:ph type="title" hasCustomPrompt="1"/>
          </p:nvPr>
        </p:nvSpPr>
        <p:spPr>
          <a:xfrm>
            <a:off x="288000" y="2685600"/>
            <a:ext cx="6303600" cy="1800000"/>
          </a:xfrm>
        </p:spPr>
        <p:txBody>
          <a:bodyPr anchor="t" anchorCtr="0">
            <a:noAutofit/>
          </a:bodyPr>
          <a:lstStyle>
            <a:lvl1pPr algn="l">
              <a:defRPr sz="4000" cap="none" baseline="0"/>
            </a:lvl1pPr>
          </a:lstStyle>
          <a:p>
            <a:r>
              <a:rPr lang="fi-FI"/>
              <a:t>Lisää väliotsikko</a:t>
            </a:r>
            <a:endParaRPr lang="fi-FI" dirty="0"/>
          </a:p>
        </p:txBody>
      </p:sp>
      <p:sp>
        <p:nvSpPr>
          <p:cNvPr id="9" name="Date Placeholder 3">
            <a:extLst>
              <a:ext uri="{FF2B5EF4-FFF2-40B4-BE49-F238E27FC236}">
                <a16:creationId xmlns:a16="http://schemas.microsoft.com/office/drawing/2014/main" id="{6E497151-1CB2-4D41-8303-6E05D66C8A56}"/>
              </a:ext>
            </a:extLst>
          </p:cNvPr>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tint val="75000"/>
                  </a:schemeClr>
                </a:solidFill>
              </a:defRPr>
            </a:lvl1pPr>
          </a:lstStyle>
          <a:p>
            <a:pPr algn="ctr"/>
            <a:r>
              <a:rPr lang="fi-FI"/>
              <a:t>29.2.2024</a:t>
            </a:r>
          </a:p>
        </p:txBody>
      </p:sp>
      <p:sp>
        <p:nvSpPr>
          <p:cNvPr id="5" name="Dian numeron paikkamerkki 5">
            <a:extLst>
              <a:ext uri="{FF2B5EF4-FFF2-40B4-BE49-F238E27FC236}">
                <a16:creationId xmlns:a16="http://schemas.microsoft.com/office/drawing/2014/main" id="{659857A7-4588-4320-B874-283C0351AE03}"/>
              </a:ext>
            </a:extLst>
          </p:cNvPr>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6" name="d_lahde" hidden="1">
            <a:extLst>
              <a:ext uri="{FF2B5EF4-FFF2-40B4-BE49-F238E27FC236}">
                <a16:creationId xmlns:a16="http://schemas.microsoft.com/office/drawing/2014/main" id="{61F78AD3-8BCA-6842-D35D-C93B5E3A1709}"/>
              </a:ext>
            </a:extLst>
          </p:cNvPr>
          <p:cNvSpPr txBox="1"/>
          <p:nvPr userDrawn="1"/>
        </p:nvSpPr>
        <p:spPr>
          <a:xfrm>
            <a:off x="2336800" y="6565900"/>
            <a:ext cx="6565900" cy="246221"/>
          </a:xfrm>
          <a:prstGeom prst="rect">
            <a:avLst/>
          </a:prstGeom>
          <a:noFill/>
        </p:spPr>
        <p:txBody>
          <a:bodyPr vert="horz" lIns="89027" tIns="46800" rtlCol="0">
            <a:noAutofit/>
          </a:bodyPr>
          <a:lstStyle/>
          <a:p>
            <a:pPr algn="l" fontAlgn="ctr">
              <a:lnSpc>
                <a:spcPct val="85000"/>
              </a:lnSpc>
            </a:pPr>
            <a:endParaRPr lang="fi-FI" sz="1000">
              <a:solidFill>
                <a:srgbClr val="58594A"/>
              </a:solidFill>
              <a:latin typeface="Calibri" panose="020F0502020204030204" pitchFamily="34" charset="0"/>
            </a:endParaRPr>
          </a:p>
        </p:txBody>
      </p:sp>
    </p:spTree>
    <p:extLst>
      <p:ext uri="{BB962C8B-B14F-4D97-AF65-F5344CB8AC3E}">
        <p14:creationId xmlns:p14="http://schemas.microsoft.com/office/powerpoint/2010/main" val="347902195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59693" y="361054"/>
            <a:ext cx="10687793" cy="900000"/>
          </a:xfrm>
          <a:prstGeom prst="rect">
            <a:avLst/>
          </a:prstGeom>
        </p:spPr>
        <p:txBody>
          <a:bodyPr vert="horz" lIns="91440" tIns="45720" rIns="91440" bIns="45720" rtlCol="0" anchor="t">
            <a:noAutofit/>
          </a:bodyPr>
          <a:lstStyle/>
          <a:p>
            <a:endParaRPr lang="fi-FI" dirty="0"/>
          </a:p>
        </p:txBody>
      </p:sp>
      <p:sp>
        <p:nvSpPr>
          <p:cNvPr id="3" name="Tekstin paikkamerkki 2"/>
          <p:cNvSpPr>
            <a:spLocks noGrp="1"/>
          </p:cNvSpPr>
          <p:nvPr>
            <p:ph type="body" idx="1"/>
          </p:nvPr>
        </p:nvSpPr>
        <p:spPr>
          <a:xfrm>
            <a:off x="759693" y="1440000"/>
            <a:ext cx="10687793" cy="4716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p:cNvSpPr>
            <a:spLocks noGrp="1"/>
          </p:cNvSpPr>
          <p:nvPr>
            <p:ph type="sldNum" sz="quarter" idx="4"/>
          </p:nvPr>
        </p:nvSpPr>
        <p:spPr>
          <a:xfrm>
            <a:off x="11571037" y="6616800"/>
            <a:ext cx="482526" cy="169200"/>
          </a:xfrm>
          <a:prstGeom prst="rect">
            <a:avLst/>
          </a:prstGeom>
        </p:spPr>
        <p:txBody>
          <a:bodyPr lIns="0" tIns="0" rIns="0" bIns="36000" anchor="ctr" anchorCtr="0"/>
          <a:lstStyle>
            <a:lvl1pPr algn="r">
              <a:defRPr lang="fi-FI" sz="1000" smtClean="0">
                <a:solidFill>
                  <a:srgbClr val="878787"/>
                </a:solidFill>
              </a:defRPr>
            </a:lvl1pPr>
          </a:lstStyle>
          <a:p>
            <a:pPr defTabSz="457200"/>
            <a:fld id="{F55E4D6E-AEF8-47CC-AEAF-ED7959F76389}" type="slidenum">
              <a:rPr lang="fi-FI" smtClean="0"/>
              <a:pPr defTabSz="457200"/>
              <a:t>‹#›</a:t>
            </a:fld>
            <a:endParaRPr lang="fi-FI" dirty="0"/>
          </a:p>
        </p:txBody>
      </p:sp>
      <p:sp>
        <p:nvSpPr>
          <p:cNvPr id="9" name="dlogoplaceholder" hidden="1"/>
          <p:cNvSpPr txBox="1"/>
          <p:nvPr userDrawn="1"/>
        </p:nvSpPr>
        <p:spPr>
          <a:xfrm>
            <a:off x="9337232" y="324000"/>
            <a:ext cx="1706844" cy="338400"/>
          </a:xfrm>
          <a:prstGeom prst="rect">
            <a:avLst/>
          </a:prstGeom>
          <a:noFill/>
        </p:spPr>
        <p:txBody>
          <a:bodyPr wrap="square" lIns="0" tIns="0" rIns="0" bIns="0" rtlCol="0">
            <a:noAutofit/>
          </a:bodyPr>
          <a:lstStyle/>
          <a:p>
            <a:endParaRPr lang="fi-FI" sz="800"/>
          </a:p>
        </p:txBody>
      </p:sp>
      <p:pic>
        <p:nvPicPr>
          <p:cNvPr id="7" name="dlogoshape">
            <a:extLst>
              <a:ext uri="{FF2B5EF4-FFF2-40B4-BE49-F238E27FC236}">
                <a16:creationId xmlns:a16="http://schemas.microsoft.com/office/drawing/2014/main" id="{BB2D5D97-EC59-497F-8A4A-2A10BF2E030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2063" y="6398996"/>
            <a:ext cx="1988206" cy="338400"/>
          </a:xfrm>
          <a:prstGeom prst="rect">
            <a:avLst/>
          </a:prstGeom>
        </p:spPr>
      </p:pic>
      <p:sp>
        <p:nvSpPr>
          <p:cNvPr id="10" name="Date Placeholder 3"/>
          <p:cNvSpPr>
            <a:spLocks noGrp="1"/>
          </p:cNvSpPr>
          <p:nvPr>
            <p:ph type="dt" sz="half" idx="2"/>
          </p:nvPr>
        </p:nvSpPr>
        <p:spPr>
          <a:xfrm>
            <a:off x="4731989" y="6541200"/>
            <a:ext cx="2743200" cy="280526"/>
          </a:xfrm>
          <a:prstGeom prst="rect">
            <a:avLst/>
          </a:prstGeom>
        </p:spPr>
        <p:txBody>
          <a:bodyPr vert="horz" lIns="91440" tIns="45720" rIns="91440" bIns="45720" rtlCol="0" anchor="ctr"/>
          <a:lstStyle>
            <a:lvl1pPr>
              <a:defRPr lang="fi-FI" sz="1000" smtClean="0">
                <a:solidFill>
                  <a:schemeClr val="tx1">
                    <a:lumMod val="60000"/>
                    <a:lumOff val="40000"/>
                  </a:schemeClr>
                </a:solidFill>
              </a:defRPr>
            </a:lvl1pPr>
          </a:lstStyle>
          <a:p>
            <a:pPr algn="ctr"/>
            <a:r>
              <a:rPr lang="fi-FI"/>
              <a:t>29.2.2024</a:t>
            </a:r>
          </a:p>
        </p:txBody>
      </p:sp>
    </p:spTree>
    <p:extLst>
      <p:ext uri="{BB962C8B-B14F-4D97-AF65-F5344CB8AC3E}">
        <p14:creationId xmlns:p14="http://schemas.microsoft.com/office/powerpoint/2010/main" val="2114745269"/>
      </p:ext>
    </p:extLst>
  </p:cSld>
  <p:clrMap bg1="lt1" tx1="dk1" bg2="lt2" tx2="dk2" accent1="accent1" accent2="accent2" accent3="accent3" accent4="accent4" accent5="accent5" accent6="accent6" hlink="hlink" folHlink="folHlink"/>
  <p:sldLayoutIdLst>
    <p:sldLayoutId id="2147483730" r:id="rId1"/>
    <p:sldLayoutId id="2147483723" r:id="rId2"/>
    <p:sldLayoutId id="2147483745" r:id="rId3"/>
    <p:sldLayoutId id="2147483706" r:id="rId4"/>
    <p:sldLayoutId id="2147483668" r:id="rId5"/>
    <p:sldLayoutId id="2147483726" r:id="rId6"/>
    <p:sldLayoutId id="2147483741" r:id="rId7"/>
    <p:sldLayoutId id="2147483743" r:id="rId8"/>
    <p:sldLayoutId id="2147483744" r:id="rId9"/>
    <p:sldLayoutId id="2147483742" r:id="rId10"/>
    <p:sldLayoutId id="2147483746" r:id="rId11"/>
    <p:sldLayoutId id="2147483747" r:id="rId12"/>
    <p:sldLayoutId id="2147483673" r:id="rId13"/>
    <p:sldLayoutId id="2147483748" r:id="rId14"/>
  </p:sldLayoutIdLst>
  <p:hf hdr="0" ftr="0" dt="0"/>
  <p:txStyles>
    <p:titleStyle>
      <a:lvl1pPr algn="l" defTabSz="457200" rtl="0" eaLnBrk="1" latinLnBrk="0" hangingPunct="1">
        <a:lnSpc>
          <a:spcPct val="80000"/>
        </a:lnSpc>
        <a:spcBef>
          <a:spcPct val="0"/>
        </a:spcBef>
        <a:buNone/>
        <a:defRPr lang="fi-FI" sz="3200" kern="1200" cap="none" baseline="0" dirty="0">
          <a:solidFill>
            <a:schemeClr val="tx2"/>
          </a:solidFill>
          <a:latin typeface="+mj-lt"/>
          <a:ea typeface="+mj-ea"/>
          <a:cs typeface="+mj-cs"/>
        </a:defRPr>
      </a:lvl1pPr>
    </p:titleStyle>
    <p:bodyStyle>
      <a:lvl1pPr marL="284400" indent="-284400" algn="l" defTabSz="914400" rtl="0" eaLnBrk="1" latinLnBrk="0" hangingPunct="1">
        <a:spcBef>
          <a:spcPct val="20000"/>
        </a:spcBef>
        <a:buClr>
          <a:schemeClr val="accent1"/>
        </a:buClr>
        <a:buFont typeface="Arial" panose="020B0604020202020204" pitchFamily="34" charset="0"/>
        <a:buChar char="•"/>
        <a:defRPr sz="2000" kern="1200" cap="none" baseline="0">
          <a:solidFill>
            <a:srgbClr val="59594A"/>
          </a:solidFill>
          <a:latin typeface="+mn-lt"/>
          <a:ea typeface="+mn-ea"/>
          <a:cs typeface="+mn-cs"/>
        </a:defRPr>
      </a:lvl1pPr>
      <a:lvl2pPr marL="56880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853200" indent="-284400" algn="l" defTabSz="914400" rtl="0" eaLnBrk="1" latinLnBrk="0" hangingPunct="1">
        <a:spcBef>
          <a:spcPct val="2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20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mn-lt"/>
          <a:ea typeface="+mn-ea"/>
          <a:cs typeface="+mn-cs"/>
        </a:defRPr>
      </a:lvl4pPr>
      <a:lvl5pPr marL="2059200" indent="-228600" algn="l" defTabSz="914400" rtl="0" eaLnBrk="1" latinLnBrk="0" hangingPunct="1">
        <a:spcBef>
          <a:spcPct val="20000"/>
        </a:spcBef>
        <a:buClr>
          <a:schemeClr val="tx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file:///\\metsa\shares\yleiset\Yhteiset\Tilda\TIETOPALVELU\Metryn%20nettisivuston%20tiedostot\Vienti\FI_PBL_MT_20_vienti%20alueittain%20kartalla.xlsx!Info!R2S2:R15S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7B9F39D-AE97-47E5-B4C7-58855CA56739}"/>
              </a:ext>
            </a:extLst>
          </p:cNvPr>
          <p:cNvSpPr>
            <a:spLocks noGrp="1"/>
          </p:cNvSpPr>
          <p:nvPr>
            <p:ph type="sldNum" sz="quarter" idx="10"/>
          </p:nvPr>
        </p:nvSpPr>
        <p:spPr/>
        <p:txBody>
          <a:bodyPr vert="horz" lIns="0" tIns="0" rIns="91440" bIns="45720" rtlCol="0" anchor="ctr" anchorCtr="0"/>
          <a:lstStyle/>
          <a:p>
            <a:fld id="{F55E4D6E-AEF8-47CC-AEAF-ED7959F76389}" type="slidenum">
              <a:rPr lang="fi-FI" smtClean="0">
                <a:solidFill>
                  <a:srgbClr val="FFFFFF"/>
                </a:solidFill>
                <a:latin typeface="Calibri" panose="020F0502020204030204" pitchFamily="34" charset="0"/>
              </a:rPr>
              <a:pPr/>
              <a:t>1</a:t>
            </a:fld>
            <a:endParaRPr lang="fi-FI">
              <a:solidFill>
                <a:srgbClr val="FFFFFF"/>
              </a:solidFill>
              <a:latin typeface="Calibri" panose="020F0502020204030204" pitchFamily="34" charset="0"/>
            </a:endParaRPr>
          </a:p>
        </p:txBody>
      </p:sp>
      <p:sp>
        <p:nvSpPr>
          <p:cNvPr id="2" name="Otsikko 1">
            <a:extLst>
              <a:ext uri="{FF2B5EF4-FFF2-40B4-BE49-F238E27FC236}">
                <a16:creationId xmlns:a16="http://schemas.microsoft.com/office/drawing/2014/main" id="{777F29CE-269E-44B9-BAB8-D07EA52117A2}"/>
              </a:ext>
            </a:extLst>
          </p:cNvPr>
          <p:cNvSpPr>
            <a:spLocks noGrp="1"/>
          </p:cNvSpPr>
          <p:nvPr>
            <p:ph type="title"/>
          </p:nvPr>
        </p:nvSpPr>
        <p:spPr>
          <a:solidFill>
            <a:schemeClr val="bg1"/>
          </a:solidFill>
        </p:spPr>
        <p:txBody>
          <a:bodyPr/>
          <a:lstStyle/>
          <a:p>
            <a:pPr algn="l"/>
            <a:r>
              <a:rPr lang="fi-FI" cap="none" dirty="0"/>
              <a:t>Suomen metsäteollisuuden vienti alueittain 2024</a:t>
            </a:r>
          </a:p>
        </p:txBody>
      </p:sp>
      <p:grpSp>
        <p:nvGrpSpPr>
          <p:cNvPr id="42" name="Ryhmä 41">
            <a:extLst>
              <a:ext uri="{FF2B5EF4-FFF2-40B4-BE49-F238E27FC236}">
                <a16:creationId xmlns:a16="http://schemas.microsoft.com/office/drawing/2014/main" id="{A42A4C1A-6D1D-4A41-AA15-AD65EFE82A16}"/>
              </a:ext>
            </a:extLst>
          </p:cNvPr>
          <p:cNvGrpSpPr/>
          <p:nvPr/>
        </p:nvGrpSpPr>
        <p:grpSpPr>
          <a:xfrm>
            <a:off x="448673" y="1148792"/>
            <a:ext cx="7696278" cy="5210278"/>
            <a:chOff x="-31622" y="1052736"/>
            <a:chExt cx="7708320" cy="5395824"/>
          </a:xfrm>
        </p:grpSpPr>
        <p:pic>
          <p:nvPicPr>
            <p:cNvPr id="6" name="Kuva 5">
              <a:extLst>
                <a:ext uri="{FF2B5EF4-FFF2-40B4-BE49-F238E27FC236}">
                  <a16:creationId xmlns:a16="http://schemas.microsoft.com/office/drawing/2014/main" id="{9AFB4FF8-D4F3-45F6-97DB-F0BC9F882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2" y="1052736"/>
              <a:ext cx="7708320" cy="5395824"/>
            </a:xfrm>
            <a:prstGeom prst="rect">
              <a:avLst/>
            </a:prstGeom>
          </p:spPr>
        </p:pic>
        <p:cxnSp>
          <p:nvCxnSpPr>
            <p:cNvPr id="35" name="Suora yhdysviiva 34">
              <a:extLst>
                <a:ext uri="{FF2B5EF4-FFF2-40B4-BE49-F238E27FC236}">
                  <a16:creationId xmlns:a16="http://schemas.microsoft.com/office/drawing/2014/main" id="{9841325E-274C-4830-881C-5E815B380CA6}"/>
                </a:ext>
              </a:extLst>
            </p:cNvPr>
            <p:cNvCxnSpPr>
              <a:cxnSpLocks/>
              <a:endCxn id="34" idx="6"/>
            </p:cNvCxnSpPr>
            <p:nvPr/>
          </p:nvCxnSpPr>
          <p:spPr>
            <a:xfrm flipH="1">
              <a:off x="2251318" y="3162935"/>
              <a:ext cx="2184468" cy="524155"/>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grpSp>
          <p:nvGrpSpPr>
            <p:cNvPr id="40" name="Ryhmä 39">
              <a:extLst>
                <a:ext uri="{FF2B5EF4-FFF2-40B4-BE49-F238E27FC236}">
                  <a16:creationId xmlns:a16="http://schemas.microsoft.com/office/drawing/2014/main" id="{9F200C9B-8FC0-4AE9-88DC-FD2A93CE59AB}"/>
                </a:ext>
              </a:extLst>
            </p:cNvPr>
            <p:cNvGrpSpPr/>
            <p:nvPr/>
          </p:nvGrpSpPr>
          <p:grpSpPr>
            <a:xfrm>
              <a:off x="1600940" y="3361900"/>
              <a:ext cx="680486" cy="650380"/>
              <a:chOff x="1600940" y="3361900"/>
              <a:chExt cx="680486" cy="650380"/>
            </a:xfrm>
          </p:grpSpPr>
          <p:sp>
            <p:nvSpPr>
              <p:cNvPr id="34" name="Ellipsi 33">
                <a:extLst>
                  <a:ext uri="{FF2B5EF4-FFF2-40B4-BE49-F238E27FC236}">
                    <a16:creationId xmlns:a16="http://schemas.microsoft.com/office/drawing/2014/main" id="{6CABCC75-47B7-4E11-BDAD-51E3F9812307}"/>
                  </a:ext>
                </a:extLst>
              </p:cNvPr>
              <p:cNvSpPr/>
              <p:nvPr/>
            </p:nvSpPr>
            <p:spPr>
              <a:xfrm>
                <a:off x="1600940" y="3361900"/>
                <a:ext cx="650378" cy="650380"/>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sp>
            <p:nvSpPr>
              <p:cNvPr id="36" name="Tekstiruutu 35">
                <a:extLst>
                  <a:ext uri="{FF2B5EF4-FFF2-40B4-BE49-F238E27FC236}">
                    <a16:creationId xmlns:a16="http://schemas.microsoft.com/office/drawing/2014/main" id="{EF2C9F1D-9159-4501-977E-982D34959FE1}"/>
                  </a:ext>
                </a:extLst>
              </p:cNvPr>
              <p:cNvSpPr txBox="1"/>
              <p:nvPr/>
            </p:nvSpPr>
            <p:spPr>
              <a:xfrm>
                <a:off x="1612497" y="3492710"/>
                <a:ext cx="668929" cy="382352"/>
              </a:xfrm>
              <a:prstGeom prst="rect">
                <a:avLst/>
              </a:prstGeom>
              <a:noFill/>
            </p:spPr>
            <p:txBody>
              <a:bodyPr wrap="square" rtlCol="0">
                <a:spAutoFit/>
              </a:bodyPr>
              <a:lstStyle/>
              <a:p>
                <a:r>
                  <a:rPr lang="fi-FI" sz="1799" dirty="0"/>
                  <a:t>10 %</a:t>
                </a:r>
              </a:p>
            </p:txBody>
          </p:sp>
        </p:grpSp>
        <p:grpSp>
          <p:nvGrpSpPr>
            <p:cNvPr id="47" name="Ryhmä 46">
              <a:extLst>
                <a:ext uri="{FF2B5EF4-FFF2-40B4-BE49-F238E27FC236}">
                  <a16:creationId xmlns:a16="http://schemas.microsoft.com/office/drawing/2014/main" id="{0CD8EC70-71C8-45D3-AF23-B3AC3D584458}"/>
                </a:ext>
              </a:extLst>
            </p:cNvPr>
            <p:cNvGrpSpPr/>
            <p:nvPr/>
          </p:nvGrpSpPr>
          <p:grpSpPr>
            <a:xfrm>
              <a:off x="4050252" y="3151487"/>
              <a:ext cx="551982" cy="1463940"/>
              <a:chOff x="5499845" y="3149186"/>
              <a:chExt cx="587538" cy="1558241"/>
            </a:xfrm>
          </p:grpSpPr>
          <p:sp>
            <p:nvSpPr>
              <p:cNvPr id="31" name="Ellipsi 30">
                <a:extLst>
                  <a:ext uri="{FF2B5EF4-FFF2-40B4-BE49-F238E27FC236}">
                    <a16:creationId xmlns:a16="http://schemas.microsoft.com/office/drawing/2014/main" id="{8EE3F61A-56DF-4EFF-B1BB-C2BF4F33E7EC}"/>
                  </a:ext>
                </a:extLst>
              </p:cNvPr>
              <p:cNvSpPr/>
              <p:nvPr/>
            </p:nvSpPr>
            <p:spPr>
              <a:xfrm>
                <a:off x="5499845" y="4186263"/>
                <a:ext cx="521162" cy="521164"/>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cxnSp>
            <p:nvCxnSpPr>
              <p:cNvPr id="32" name="Suora yhdysviiva 31">
                <a:extLst>
                  <a:ext uri="{FF2B5EF4-FFF2-40B4-BE49-F238E27FC236}">
                    <a16:creationId xmlns:a16="http://schemas.microsoft.com/office/drawing/2014/main" id="{15FE7104-0A35-4BB0-8730-031B55847160}"/>
                  </a:ext>
                </a:extLst>
              </p:cNvPr>
              <p:cNvCxnSpPr>
                <a:cxnSpLocks/>
                <a:endCxn id="31" idx="0"/>
              </p:cNvCxnSpPr>
              <p:nvPr/>
            </p:nvCxnSpPr>
            <p:spPr>
              <a:xfrm flipH="1">
                <a:off x="5760426" y="3149186"/>
                <a:ext cx="105934" cy="1037077"/>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33" name="Tekstiruutu 32">
                <a:extLst>
                  <a:ext uri="{FF2B5EF4-FFF2-40B4-BE49-F238E27FC236}">
                    <a16:creationId xmlns:a16="http://schemas.microsoft.com/office/drawing/2014/main" id="{605B0EEF-4D7F-4381-89FF-9A1F70C58180}"/>
                  </a:ext>
                </a:extLst>
              </p:cNvPr>
              <p:cNvSpPr txBox="1"/>
              <p:nvPr/>
            </p:nvSpPr>
            <p:spPr>
              <a:xfrm>
                <a:off x="5511319" y="4231415"/>
                <a:ext cx="576064" cy="406981"/>
              </a:xfrm>
              <a:prstGeom prst="rect">
                <a:avLst/>
              </a:prstGeom>
              <a:noFill/>
            </p:spPr>
            <p:txBody>
              <a:bodyPr wrap="square" rtlCol="0">
                <a:spAutoFit/>
              </a:bodyPr>
              <a:lstStyle/>
              <a:p>
                <a:r>
                  <a:rPr lang="fi-FI" sz="1799" dirty="0"/>
                  <a:t>6 %</a:t>
                </a:r>
              </a:p>
            </p:txBody>
          </p:sp>
        </p:grpSp>
        <p:cxnSp>
          <p:nvCxnSpPr>
            <p:cNvPr id="29" name="Suora yhdysviiva 28">
              <a:extLst>
                <a:ext uri="{FF2B5EF4-FFF2-40B4-BE49-F238E27FC236}">
                  <a16:creationId xmlns:a16="http://schemas.microsoft.com/office/drawing/2014/main" id="{40D2C82C-F0C3-45DF-954E-EA6228A1CCCF}"/>
                </a:ext>
              </a:extLst>
            </p:cNvPr>
            <p:cNvCxnSpPr>
              <a:cxnSpLocks/>
              <a:endCxn id="28" idx="1"/>
            </p:cNvCxnSpPr>
            <p:nvPr/>
          </p:nvCxnSpPr>
          <p:spPr>
            <a:xfrm>
              <a:off x="4368202" y="3152441"/>
              <a:ext cx="1735427" cy="354409"/>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grpSp>
          <p:nvGrpSpPr>
            <p:cNvPr id="18" name="Ryhmä 17">
              <a:extLst>
                <a:ext uri="{FF2B5EF4-FFF2-40B4-BE49-F238E27FC236}">
                  <a16:creationId xmlns:a16="http://schemas.microsoft.com/office/drawing/2014/main" id="{1FB540BD-6F80-4CB0-BDB3-B2C04151ACD0}"/>
                </a:ext>
              </a:extLst>
            </p:cNvPr>
            <p:cNvGrpSpPr/>
            <p:nvPr/>
          </p:nvGrpSpPr>
          <p:grpSpPr>
            <a:xfrm>
              <a:off x="6002645" y="3405866"/>
              <a:ext cx="703300" cy="689564"/>
              <a:chOff x="6002645" y="3405866"/>
              <a:chExt cx="703300" cy="689564"/>
            </a:xfrm>
          </p:grpSpPr>
          <p:sp>
            <p:nvSpPr>
              <p:cNvPr id="28" name="Ellipsi 27">
                <a:extLst>
                  <a:ext uri="{FF2B5EF4-FFF2-40B4-BE49-F238E27FC236}">
                    <a16:creationId xmlns:a16="http://schemas.microsoft.com/office/drawing/2014/main" id="{6608D6C7-1C01-4C06-8C96-AFB06F72FF69}"/>
                  </a:ext>
                </a:extLst>
              </p:cNvPr>
              <p:cNvSpPr/>
              <p:nvPr/>
            </p:nvSpPr>
            <p:spPr>
              <a:xfrm>
                <a:off x="6002645" y="3405866"/>
                <a:ext cx="689564" cy="689564"/>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sp>
            <p:nvSpPr>
              <p:cNvPr id="30" name="Tekstiruutu 29">
                <a:extLst>
                  <a:ext uri="{FF2B5EF4-FFF2-40B4-BE49-F238E27FC236}">
                    <a16:creationId xmlns:a16="http://schemas.microsoft.com/office/drawing/2014/main" id="{EC44BCE0-DB29-4008-8F48-8B1271513AF8}"/>
                  </a:ext>
                </a:extLst>
              </p:cNvPr>
              <p:cNvSpPr txBox="1"/>
              <p:nvPr/>
            </p:nvSpPr>
            <p:spPr>
              <a:xfrm>
                <a:off x="6060265" y="3559472"/>
                <a:ext cx="645680" cy="382352"/>
              </a:xfrm>
              <a:prstGeom prst="rect">
                <a:avLst/>
              </a:prstGeom>
              <a:noFill/>
            </p:spPr>
            <p:txBody>
              <a:bodyPr wrap="square" rtlCol="0">
                <a:spAutoFit/>
              </a:bodyPr>
              <a:lstStyle/>
              <a:p>
                <a:r>
                  <a:rPr lang="fi-FI" sz="1799" dirty="0"/>
                  <a:t>21 %</a:t>
                </a:r>
              </a:p>
            </p:txBody>
          </p:sp>
        </p:grpSp>
        <p:grpSp>
          <p:nvGrpSpPr>
            <p:cNvPr id="7" name="Ryhmä 6">
              <a:extLst>
                <a:ext uri="{FF2B5EF4-FFF2-40B4-BE49-F238E27FC236}">
                  <a16:creationId xmlns:a16="http://schemas.microsoft.com/office/drawing/2014/main" id="{50A7AF61-1BDE-4AA3-8A34-57BC4B8E65BE}"/>
                </a:ext>
              </a:extLst>
            </p:cNvPr>
            <p:cNvGrpSpPr/>
            <p:nvPr/>
          </p:nvGrpSpPr>
          <p:grpSpPr>
            <a:xfrm>
              <a:off x="2370675" y="3132244"/>
              <a:ext cx="2037310" cy="2052301"/>
              <a:chOff x="3712077" y="3128703"/>
              <a:chExt cx="2168545" cy="2184502"/>
            </a:xfrm>
          </p:grpSpPr>
          <p:sp>
            <p:nvSpPr>
              <p:cNvPr id="25" name="Ellipsi 24">
                <a:extLst>
                  <a:ext uri="{FF2B5EF4-FFF2-40B4-BE49-F238E27FC236}">
                    <a16:creationId xmlns:a16="http://schemas.microsoft.com/office/drawing/2014/main" id="{D8F52C05-91F8-4851-8854-F7E7742949F2}"/>
                  </a:ext>
                </a:extLst>
              </p:cNvPr>
              <p:cNvSpPr/>
              <p:nvPr/>
            </p:nvSpPr>
            <p:spPr>
              <a:xfrm>
                <a:off x="3712077" y="4792041"/>
                <a:ext cx="521162" cy="521164"/>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cxnSp>
            <p:nvCxnSpPr>
              <p:cNvPr id="26" name="Suora yhdysviiva 25">
                <a:extLst>
                  <a:ext uri="{FF2B5EF4-FFF2-40B4-BE49-F238E27FC236}">
                    <a16:creationId xmlns:a16="http://schemas.microsoft.com/office/drawing/2014/main" id="{033AC3E1-4355-498D-A0F8-213E9BE429EE}"/>
                  </a:ext>
                </a:extLst>
              </p:cNvPr>
              <p:cNvCxnSpPr>
                <a:cxnSpLocks/>
                <a:endCxn id="25" idx="7"/>
              </p:cNvCxnSpPr>
              <p:nvPr/>
            </p:nvCxnSpPr>
            <p:spPr>
              <a:xfrm flipH="1">
                <a:off x="4156917" y="3128703"/>
                <a:ext cx="1723705" cy="1739661"/>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27" name="Tekstiruutu 26">
                <a:extLst>
                  <a:ext uri="{FF2B5EF4-FFF2-40B4-BE49-F238E27FC236}">
                    <a16:creationId xmlns:a16="http://schemas.microsoft.com/office/drawing/2014/main" id="{39DC29CF-8155-468E-8EFB-AD9E39B29D4D}"/>
                  </a:ext>
                </a:extLst>
              </p:cNvPr>
              <p:cNvSpPr txBox="1"/>
              <p:nvPr/>
            </p:nvSpPr>
            <p:spPr>
              <a:xfrm>
                <a:off x="3731999" y="4844991"/>
                <a:ext cx="576063" cy="406981"/>
              </a:xfrm>
              <a:prstGeom prst="rect">
                <a:avLst/>
              </a:prstGeom>
              <a:noFill/>
            </p:spPr>
            <p:txBody>
              <a:bodyPr wrap="square" rtlCol="0">
                <a:spAutoFit/>
              </a:bodyPr>
              <a:lstStyle/>
              <a:p>
                <a:r>
                  <a:rPr lang="fi-FI" sz="1799" dirty="0"/>
                  <a:t>3 %</a:t>
                </a:r>
              </a:p>
            </p:txBody>
          </p:sp>
        </p:grpSp>
        <p:cxnSp>
          <p:nvCxnSpPr>
            <p:cNvPr id="23" name="Suora yhdysviiva 22">
              <a:extLst>
                <a:ext uri="{FF2B5EF4-FFF2-40B4-BE49-F238E27FC236}">
                  <a16:creationId xmlns:a16="http://schemas.microsoft.com/office/drawing/2014/main" id="{D3365EDD-F09F-49D8-8D31-FA9170E64255}"/>
                </a:ext>
              </a:extLst>
            </p:cNvPr>
            <p:cNvCxnSpPr>
              <a:cxnSpLocks/>
              <a:endCxn id="22" idx="1"/>
            </p:cNvCxnSpPr>
            <p:nvPr/>
          </p:nvCxnSpPr>
          <p:spPr>
            <a:xfrm>
              <a:off x="4368202" y="3143002"/>
              <a:ext cx="1922697" cy="1448207"/>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grpSp>
          <p:nvGrpSpPr>
            <p:cNvPr id="16" name="Ryhmä 15">
              <a:extLst>
                <a:ext uri="{FF2B5EF4-FFF2-40B4-BE49-F238E27FC236}">
                  <a16:creationId xmlns:a16="http://schemas.microsoft.com/office/drawing/2014/main" id="{3D8C9CFD-273C-4BB6-82EA-0816BE228481}"/>
                </a:ext>
              </a:extLst>
            </p:cNvPr>
            <p:cNvGrpSpPr/>
            <p:nvPr/>
          </p:nvGrpSpPr>
          <p:grpSpPr>
            <a:xfrm>
              <a:off x="6176796" y="4526385"/>
              <a:ext cx="541202" cy="442646"/>
              <a:chOff x="6176796" y="4526385"/>
              <a:chExt cx="541202" cy="442646"/>
            </a:xfrm>
          </p:grpSpPr>
          <p:sp>
            <p:nvSpPr>
              <p:cNvPr id="22" name="Ellipsi 21">
                <a:extLst>
                  <a:ext uri="{FF2B5EF4-FFF2-40B4-BE49-F238E27FC236}">
                    <a16:creationId xmlns:a16="http://schemas.microsoft.com/office/drawing/2014/main" id="{25A9697F-CFAE-47AB-9D40-2B0DBDAB5ACE}"/>
                  </a:ext>
                </a:extLst>
              </p:cNvPr>
              <p:cNvSpPr/>
              <p:nvPr/>
            </p:nvSpPr>
            <p:spPr>
              <a:xfrm>
                <a:off x="6226075" y="4526385"/>
                <a:ext cx="442644" cy="442646"/>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sp>
            <p:nvSpPr>
              <p:cNvPr id="24" name="Tekstiruutu 23">
                <a:extLst>
                  <a:ext uri="{FF2B5EF4-FFF2-40B4-BE49-F238E27FC236}">
                    <a16:creationId xmlns:a16="http://schemas.microsoft.com/office/drawing/2014/main" id="{3546ED30-F347-44C6-8B4C-77883ACEF7BB}"/>
                  </a:ext>
                </a:extLst>
              </p:cNvPr>
              <p:cNvSpPr txBox="1"/>
              <p:nvPr/>
            </p:nvSpPr>
            <p:spPr>
              <a:xfrm>
                <a:off x="6176796" y="4563154"/>
                <a:ext cx="541202" cy="369108"/>
              </a:xfrm>
              <a:prstGeom prst="rect">
                <a:avLst/>
              </a:prstGeom>
              <a:noFill/>
            </p:spPr>
            <p:txBody>
              <a:bodyPr wrap="square" rtlCol="0">
                <a:spAutoFit/>
              </a:bodyPr>
              <a:lstStyle/>
              <a:p>
                <a:r>
                  <a:rPr lang="fi-FI" sz="1799" dirty="0"/>
                  <a:t>1 %</a:t>
                </a:r>
              </a:p>
            </p:txBody>
          </p:sp>
        </p:grpSp>
        <p:cxnSp>
          <p:nvCxnSpPr>
            <p:cNvPr id="20" name="Suora yhdysviiva 19">
              <a:extLst>
                <a:ext uri="{FF2B5EF4-FFF2-40B4-BE49-F238E27FC236}">
                  <a16:creationId xmlns:a16="http://schemas.microsoft.com/office/drawing/2014/main" id="{464A0C9F-2D04-4C47-9A9E-7F5B4D200B47}"/>
                </a:ext>
              </a:extLst>
            </p:cNvPr>
            <p:cNvCxnSpPr>
              <a:cxnSpLocks/>
              <a:stCxn id="48" idx="3"/>
              <a:endCxn id="17" idx="0"/>
            </p:cNvCxnSpPr>
            <p:nvPr/>
          </p:nvCxnSpPr>
          <p:spPr>
            <a:xfrm flipH="1" flipV="1">
              <a:off x="4076060" y="2999903"/>
              <a:ext cx="279312" cy="166421"/>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grpSp>
          <p:nvGrpSpPr>
            <p:cNvPr id="19" name="Ryhmä 18">
              <a:extLst>
                <a:ext uri="{FF2B5EF4-FFF2-40B4-BE49-F238E27FC236}">
                  <a16:creationId xmlns:a16="http://schemas.microsoft.com/office/drawing/2014/main" id="{A9915926-9A8E-40AA-BA42-BF7B546B8EE7}"/>
                </a:ext>
              </a:extLst>
            </p:cNvPr>
            <p:cNvGrpSpPr/>
            <p:nvPr/>
          </p:nvGrpSpPr>
          <p:grpSpPr>
            <a:xfrm>
              <a:off x="3534322" y="2999903"/>
              <a:ext cx="1083476" cy="1083480"/>
              <a:chOff x="3534322" y="2999903"/>
              <a:chExt cx="1083476" cy="1083480"/>
            </a:xfrm>
          </p:grpSpPr>
          <p:sp>
            <p:nvSpPr>
              <p:cNvPr id="17" name="Ellipsi 16">
                <a:extLst>
                  <a:ext uri="{FF2B5EF4-FFF2-40B4-BE49-F238E27FC236}">
                    <a16:creationId xmlns:a16="http://schemas.microsoft.com/office/drawing/2014/main" id="{02FAE280-662B-4C02-9570-2F767D271550}"/>
                  </a:ext>
                </a:extLst>
              </p:cNvPr>
              <p:cNvSpPr/>
              <p:nvPr/>
            </p:nvSpPr>
            <p:spPr>
              <a:xfrm>
                <a:off x="3534322" y="2999903"/>
                <a:ext cx="1083476" cy="1083480"/>
              </a:xfrm>
              <a:prstGeom prst="ellipse">
                <a:avLst/>
              </a:prstGeom>
              <a:solidFill>
                <a:srgbClr val="FFFFFF">
                  <a:alpha val="50196"/>
                </a:srgb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a:solidFill>
                    <a:schemeClr val="tx1"/>
                  </a:solidFill>
                </a:endParaRPr>
              </a:p>
            </p:txBody>
          </p:sp>
          <p:sp>
            <p:nvSpPr>
              <p:cNvPr id="21" name="Tekstiruutu 20">
                <a:extLst>
                  <a:ext uri="{FF2B5EF4-FFF2-40B4-BE49-F238E27FC236}">
                    <a16:creationId xmlns:a16="http://schemas.microsoft.com/office/drawing/2014/main" id="{6AC7BC8A-D257-42C9-8678-5C2F7805B0BD}"/>
                  </a:ext>
                </a:extLst>
              </p:cNvPr>
              <p:cNvSpPr txBox="1"/>
              <p:nvPr/>
            </p:nvSpPr>
            <p:spPr>
              <a:xfrm>
                <a:off x="3803160" y="3337331"/>
                <a:ext cx="706482" cy="382352"/>
              </a:xfrm>
              <a:prstGeom prst="rect">
                <a:avLst/>
              </a:prstGeom>
              <a:noFill/>
            </p:spPr>
            <p:txBody>
              <a:bodyPr wrap="square" rtlCol="0">
                <a:spAutoFit/>
              </a:bodyPr>
              <a:lstStyle/>
              <a:p>
                <a:r>
                  <a:rPr lang="fi-FI" sz="1799" dirty="0"/>
                  <a:t>59 %</a:t>
                </a:r>
              </a:p>
            </p:txBody>
          </p:sp>
        </p:grpSp>
        <p:sp>
          <p:nvSpPr>
            <p:cNvPr id="48" name="Ellipsi 47">
              <a:extLst>
                <a:ext uri="{FF2B5EF4-FFF2-40B4-BE49-F238E27FC236}">
                  <a16:creationId xmlns:a16="http://schemas.microsoft.com/office/drawing/2014/main" id="{78296D05-D7C6-4D08-85F4-C30405CADB1C}"/>
                </a:ext>
              </a:extLst>
            </p:cNvPr>
            <p:cNvSpPr/>
            <p:nvPr/>
          </p:nvSpPr>
          <p:spPr>
            <a:xfrm>
              <a:off x="4339728" y="3076116"/>
              <a:ext cx="106827" cy="105685"/>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99" err="1"/>
            </a:p>
          </p:txBody>
        </p:sp>
      </p:grpSp>
      <p:sp>
        <p:nvSpPr>
          <p:cNvPr id="38" name="Dian numeron paikkamerkki 4">
            <a:extLst>
              <a:ext uri="{FF2B5EF4-FFF2-40B4-BE49-F238E27FC236}">
                <a16:creationId xmlns:a16="http://schemas.microsoft.com/office/drawing/2014/main" id="{114EC9BC-2D14-4765-B294-DEAFB49DA241}"/>
              </a:ext>
            </a:extLst>
          </p:cNvPr>
          <p:cNvSpPr txBox="1">
            <a:spLocks/>
          </p:cNvSpPr>
          <p:nvPr/>
        </p:nvSpPr>
        <p:spPr>
          <a:xfrm>
            <a:off x="13630" y="6688800"/>
            <a:ext cx="482400" cy="169200"/>
          </a:xfrm>
          <a:prstGeom prst="rect">
            <a:avLst/>
          </a:prstGeom>
        </p:spPr>
        <p:txBody>
          <a:bodyPr vert="horz" lIns="91440" tIns="45720" rIns="91440" bIns="45720" rtlCol="0" anchor="ctr" anchorCtr="0"/>
          <a:lstStyle>
            <a:defPPr>
              <a:defRPr lang="fi-FI"/>
            </a:defPPr>
            <a:lvl1pPr marL="0" algn="l" defTabSz="914400" rtl="0" eaLnBrk="1" latinLnBrk="0" hangingPunct="1">
              <a:defRPr lang="fi-FI"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5E4D6E-AEF8-47CC-AEAF-ED7959F76389}" type="slidenum">
              <a:rPr lang="fi-FI" sz="1200" smtClean="0">
                <a:solidFill>
                  <a:schemeClr val="bg1"/>
                </a:solidFill>
              </a:rPr>
              <a:pPr/>
              <a:t>1</a:t>
            </a:fld>
            <a:endParaRPr lang="fi-FI" sz="1200" dirty="0">
              <a:solidFill>
                <a:schemeClr val="bg1"/>
              </a:solidFill>
            </a:endParaRPr>
          </a:p>
        </p:txBody>
      </p:sp>
      <p:cxnSp>
        <p:nvCxnSpPr>
          <p:cNvPr id="39" name="Suora yhdysviiva 38">
            <a:extLst>
              <a:ext uri="{FF2B5EF4-FFF2-40B4-BE49-F238E27FC236}">
                <a16:creationId xmlns:a16="http://schemas.microsoft.com/office/drawing/2014/main" id="{18DDE44E-5907-400D-B668-1DD958468D3D}"/>
              </a:ext>
            </a:extLst>
          </p:cNvPr>
          <p:cNvCxnSpPr>
            <a:cxnSpLocks/>
          </p:cNvCxnSpPr>
          <p:nvPr/>
        </p:nvCxnSpPr>
        <p:spPr>
          <a:xfrm flipH="1">
            <a:off x="4813194" y="2915259"/>
            <a:ext cx="672471" cy="281247"/>
          </a:xfrm>
          <a:prstGeom prst="line">
            <a:avLst/>
          </a:prstGeom>
          <a:ln w="19050">
            <a:solidFill>
              <a:schemeClr val="accent1"/>
            </a:solidFill>
          </a:ln>
          <a:effectLst/>
        </p:spPr>
        <p:style>
          <a:lnRef idx="2">
            <a:schemeClr val="accent2"/>
          </a:lnRef>
          <a:fillRef idx="0">
            <a:schemeClr val="accent2"/>
          </a:fillRef>
          <a:effectRef idx="1">
            <a:schemeClr val="accent2"/>
          </a:effectRef>
          <a:fontRef idx="minor">
            <a:schemeClr val="tx1"/>
          </a:fontRef>
        </p:style>
      </p:cxnSp>
      <p:sp>
        <p:nvSpPr>
          <p:cNvPr id="3" name="Tekstiruutu 2">
            <a:extLst>
              <a:ext uri="{FF2B5EF4-FFF2-40B4-BE49-F238E27FC236}">
                <a16:creationId xmlns:a16="http://schemas.microsoft.com/office/drawing/2014/main" id="{EA506F6C-848B-4383-9465-382B7E33C8C5}"/>
              </a:ext>
            </a:extLst>
          </p:cNvPr>
          <p:cNvSpPr txBox="1"/>
          <p:nvPr/>
        </p:nvSpPr>
        <p:spPr>
          <a:xfrm>
            <a:off x="2544288" y="6512637"/>
            <a:ext cx="2930875" cy="307777"/>
          </a:xfrm>
          <a:prstGeom prst="rect">
            <a:avLst/>
          </a:prstGeom>
          <a:noFill/>
        </p:spPr>
        <p:txBody>
          <a:bodyPr wrap="square" rtlCol="0">
            <a:spAutoFit/>
          </a:bodyPr>
          <a:lstStyle/>
          <a:p>
            <a:r>
              <a:rPr lang="fi-FI" sz="1400" dirty="0"/>
              <a:t>Lähde: Tulli</a:t>
            </a:r>
          </a:p>
        </p:txBody>
      </p:sp>
      <p:sp>
        <p:nvSpPr>
          <p:cNvPr id="44" name="Ellipsi 43">
            <a:extLst>
              <a:ext uri="{FF2B5EF4-FFF2-40B4-BE49-F238E27FC236}">
                <a16:creationId xmlns:a16="http://schemas.microsoft.com/office/drawing/2014/main" id="{45A62E5C-CA69-4705-B038-FB62EB0D2D67}"/>
              </a:ext>
            </a:extLst>
          </p:cNvPr>
          <p:cNvSpPr/>
          <p:nvPr/>
        </p:nvSpPr>
        <p:spPr>
          <a:xfrm>
            <a:off x="5474278" y="2668726"/>
            <a:ext cx="516893" cy="535919"/>
          </a:xfrm>
          <a:prstGeom prst="ellipse">
            <a:avLst/>
          </a:prstGeom>
          <a:solidFill>
            <a:schemeClr val="tx2">
              <a:lumMod val="20000"/>
              <a:lumOff val="80000"/>
              <a:alpha val="50196"/>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solidFill>
                <a:schemeClr val="tx1"/>
              </a:solidFill>
            </a:endParaRPr>
          </a:p>
        </p:txBody>
      </p:sp>
      <p:sp>
        <p:nvSpPr>
          <p:cNvPr id="5" name="Tekstiruutu 4">
            <a:extLst>
              <a:ext uri="{FF2B5EF4-FFF2-40B4-BE49-F238E27FC236}">
                <a16:creationId xmlns:a16="http://schemas.microsoft.com/office/drawing/2014/main" id="{45FCDACC-8A13-E190-1D46-F76C1EBFEF2F}"/>
              </a:ext>
            </a:extLst>
          </p:cNvPr>
          <p:cNvSpPr txBox="1"/>
          <p:nvPr/>
        </p:nvSpPr>
        <p:spPr>
          <a:xfrm>
            <a:off x="5439234" y="2762716"/>
            <a:ext cx="709623" cy="369204"/>
          </a:xfrm>
          <a:prstGeom prst="rect">
            <a:avLst/>
          </a:prstGeom>
          <a:noFill/>
        </p:spPr>
        <p:txBody>
          <a:bodyPr wrap="square" rtlCol="0">
            <a:spAutoFit/>
          </a:bodyPr>
          <a:lstStyle/>
          <a:p>
            <a:r>
              <a:rPr lang="fi-FI" sz="1799" dirty="0"/>
              <a:t>0,1%</a:t>
            </a:r>
          </a:p>
        </p:txBody>
      </p:sp>
      <p:graphicFrame>
        <p:nvGraphicFramePr>
          <p:cNvPr id="8" name="Objekti 7">
            <a:extLst>
              <a:ext uri="{FF2B5EF4-FFF2-40B4-BE49-F238E27FC236}">
                <a16:creationId xmlns:a16="http://schemas.microsoft.com/office/drawing/2014/main" id="{2CD34F2B-7A3D-5DBC-37F9-85E73981A9F1}"/>
              </a:ext>
            </a:extLst>
          </p:cNvPr>
          <p:cNvGraphicFramePr>
            <a:graphicFrameLocks noChangeAspect="1"/>
          </p:cNvGraphicFramePr>
          <p:nvPr>
            <p:extLst>
              <p:ext uri="{D42A27DB-BD31-4B8C-83A1-F6EECF244321}">
                <p14:modId xmlns:p14="http://schemas.microsoft.com/office/powerpoint/2010/main" val="1672958709"/>
              </p:ext>
            </p:extLst>
          </p:nvPr>
        </p:nvGraphicFramePr>
        <p:xfrm>
          <a:off x="8372475" y="1684338"/>
          <a:ext cx="3289300" cy="2698750"/>
        </p:xfrm>
        <a:graphic>
          <a:graphicData uri="http://schemas.openxmlformats.org/presentationml/2006/ole">
            <mc:AlternateContent xmlns:mc="http://schemas.openxmlformats.org/markup-compatibility/2006">
              <mc:Choice xmlns:v="urn:schemas-microsoft-com:vml" Requires="v">
                <p:oleObj name="Worksheet" r:id="rId4" imgW="3762308" imgH="3086100" progId="Excel.Sheet.12">
                  <p:link updateAutomatic="1"/>
                </p:oleObj>
              </mc:Choice>
              <mc:Fallback>
                <p:oleObj name="Worksheet" r:id="rId4" imgW="3762308" imgH="3086100" progId="Excel.Sheet.12">
                  <p:link updateAutomatic="1"/>
                  <p:pic>
                    <p:nvPicPr>
                      <p:cNvPr id="0" name=""/>
                      <p:cNvPicPr/>
                      <p:nvPr/>
                    </p:nvPicPr>
                    <p:blipFill>
                      <a:blip r:embed="rId5"/>
                      <a:stretch>
                        <a:fillRect/>
                      </a:stretch>
                    </p:blipFill>
                    <p:spPr>
                      <a:xfrm>
                        <a:off x="8372475" y="1684338"/>
                        <a:ext cx="3289300" cy="2698750"/>
                      </a:xfrm>
                      <a:prstGeom prst="rect">
                        <a:avLst/>
                      </a:prstGeom>
                    </p:spPr>
                  </p:pic>
                </p:oleObj>
              </mc:Fallback>
            </mc:AlternateContent>
          </a:graphicData>
        </a:graphic>
      </p:graphicFrame>
      <p:sp>
        <p:nvSpPr>
          <p:cNvPr id="11" name="Tekstiruutu 10">
            <a:extLst>
              <a:ext uri="{FF2B5EF4-FFF2-40B4-BE49-F238E27FC236}">
                <a16:creationId xmlns:a16="http://schemas.microsoft.com/office/drawing/2014/main" id="{E71B6F51-605D-3457-0927-EF5BB1DDF6B6}"/>
              </a:ext>
            </a:extLst>
          </p:cNvPr>
          <p:cNvSpPr txBox="1"/>
          <p:nvPr/>
        </p:nvSpPr>
        <p:spPr>
          <a:xfrm>
            <a:off x="8249619" y="4430612"/>
            <a:ext cx="3586841" cy="461665"/>
          </a:xfrm>
          <a:prstGeom prst="rect">
            <a:avLst/>
          </a:prstGeom>
          <a:noFill/>
        </p:spPr>
        <p:txBody>
          <a:bodyPr wrap="square">
            <a:spAutoFit/>
          </a:bodyPr>
          <a:lstStyle/>
          <a:p>
            <a:r>
              <a:rPr lang="fi-FI" sz="1200" dirty="0"/>
              <a:t>Suomen metsäteollisuuden vienti mukaan lukien huonekalualan tuotteet.</a:t>
            </a:r>
          </a:p>
        </p:txBody>
      </p:sp>
    </p:spTree>
    <p:extLst>
      <p:ext uri="{BB962C8B-B14F-4D97-AF65-F5344CB8AC3E}">
        <p14:creationId xmlns:p14="http://schemas.microsoft.com/office/powerpoint/2010/main" val="3725614284"/>
      </p:ext>
    </p:extLst>
  </p:cSld>
  <p:clrMapOvr>
    <a:masterClrMapping/>
  </p:clrMapOvr>
</p:sld>
</file>

<file path=ppt/theme/theme1.xml><?xml version="1.0" encoding="utf-8"?>
<a:theme xmlns:a="http://schemas.openxmlformats.org/drawingml/2006/main" name="Tekstikalvopohja">
  <a:themeElements>
    <a:clrScheme name="MT viralliset värit">
      <a:dk1>
        <a:srgbClr val="59594A"/>
      </a:dk1>
      <a:lt1>
        <a:sysClr val="window" lastClr="FFFFFF"/>
      </a:lt1>
      <a:dk2>
        <a:srgbClr val="85B526"/>
      </a:dk2>
      <a:lt2>
        <a:srgbClr val="EDEDED"/>
      </a:lt2>
      <a:accent1>
        <a:srgbClr val="85B526"/>
      </a:accent1>
      <a:accent2>
        <a:srgbClr val="59594A"/>
      </a:accent2>
      <a:accent3>
        <a:srgbClr val="EF7D00"/>
      </a:accent3>
      <a:accent4>
        <a:srgbClr val="0F72A2"/>
      </a:accent4>
      <a:accent5>
        <a:srgbClr val="E8548D"/>
      </a:accent5>
      <a:accent6>
        <a:srgbClr val="000000"/>
      </a:accent6>
      <a:hlink>
        <a:srgbClr val="59594A"/>
      </a:hlink>
      <a:folHlink>
        <a:srgbClr val="87878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sz="21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tsäteollisuus_pohja.potx" id="{129246FA-D1D5-4E72-BBA9-ED340AD00B2C}" vid="{25B5EA3A-6E16-4E0A-BB4F-3B2F4B4546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metsäteollisuus_pohja</Template>
  <TotalTime>102</TotalTime>
  <Words>380</Words>
  <Application>Microsoft Office PowerPoint</Application>
  <PresentationFormat>Laajakuva</PresentationFormat>
  <Paragraphs>27</Paragraphs>
  <Slides>1</Slides>
  <Notes>1</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Linkit</vt:lpstr>
      </vt:variant>
      <vt:variant>
        <vt:i4>1</vt:i4>
      </vt:variant>
      <vt:variant>
        <vt:lpstr>Dian otsikot</vt:lpstr>
      </vt:variant>
      <vt:variant>
        <vt:i4>1</vt:i4>
      </vt:variant>
    </vt:vector>
  </HeadingPairs>
  <TitlesOfParts>
    <vt:vector size="5" baseType="lpstr">
      <vt:lpstr>Arial</vt:lpstr>
      <vt:lpstr>Calibri</vt:lpstr>
      <vt:lpstr>Tekstikalvopohja</vt:lpstr>
      <vt:lpstr>\\metsa\shares\yleiset\Yhteiset\Tilda\TIETOPALVELU\Metryn nettisivuston tiedostot\Vienti\FI_PBL_MT_20_vienti alueittain kartalla.xlsx!Info!R2S2:R15S6</vt:lpstr>
      <vt:lpstr>Suomen metsäteollisuuden vienti alueittain 2024</vt:lpstr>
    </vt:vector>
  </TitlesOfParts>
  <Company>Metsäteollisuus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Marjukka Rautavirta</dc:creator>
  <cp:keywords/>
  <cp:lastModifiedBy>Huhtala-Hedman Ville</cp:lastModifiedBy>
  <cp:revision>21</cp:revision>
  <dcterms:created xsi:type="dcterms:W3CDTF">2021-01-26T09:13:14Z</dcterms:created>
  <dcterms:modified xsi:type="dcterms:W3CDTF">2025-03-03T11:02:12Z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398.83.06.203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metsäteollisuus_pohja.potx</vt:lpwstr>
  </property>
  <property fmtid="{D5CDD505-2E9C-101B-9397-08002B2CF9AE}" pid="6" name="dvDefinition">
    <vt:lpwstr>252 (dd_default.xml)</vt:lpwstr>
  </property>
  <property fmtid="{D5CDD505-2E9C-101B-9397-08002B2CF9AE}" pid="7" name="dvDefinitionID">
    <vt:lpwstr>252</vt:lpwstr>
  </property>
  <property fmtid="{D5CDD505-2E9C-101B-9397-08002B2CF9AE}" pid="8" name="dvContentFile">
    <vt:lpwstr>dd_default.xml</vt:lpwstr>
  </property>
  <property fmtid="{D5CDD505-2E9C-101B-9397-08002B2CF9AE}" pid="9" name="dvGlobalVerID">
    <vt:lpwstr>398.90.05.206</vt:lpwstr>
  </property>
  <property fmtid="{D5CDD505-2E9C-101B-9397-08002B2CF9AE}" pid="10" name="dvDefinitionVersion">
    <vt:lpwstr>1.0 / 5.12.2019</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0</vt:lpwstr>
  </property>
  <property fmtid="{D5CDD505-2E9C-101B-9397-08002B2CF9AE}" pid="15" name="dvDateExist">
    <vt:lpwstr>-1</vt:lpwstr>
  </property>
  <property fmtid="{D5CDD505-2E9C-101B-9397-08002B2CF9AE}" pid="16" name="dvCategory">
    <vt:lpwstr>29</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METE</vt:lpwstr>
  </property>
  <property fmtid="{D5CDD505-2E9C-101B-9397-08002B2CF9AE}" pid="21" name="dvSite">
    <vt:lpwstr>Yleinen</vt:lpwstr>
  </property>
  <property fmtid="{D5CDD505-2E9C-101B-9397-08002B2CF9AE}" pid="22" name="dvNumbering">
    <vt:lpwstr>0</vt:lpwstr>
  </property>
  <property fmtid="{D5CDD505-2E9C-101B-9397-08002B2CF9AE}" pid="23" name="dvDUname">
    <vt:lpwstr>Marjukka Rautavirta</vt:lpwstr>
  </property>
  <property fmtid="{D5CDD505-2E9C-101B-9397-08002B2CF9AE}" pid="24" name="dvDUdepartment">
    <vt:lpwstr/>
  </property>
  <property fmtid="{D5CDD505-2E9C-101B-9397-08002B2CF9AE}" pid="25" name="dvDate_Page">
    <vt:lpwstr>0</vt:lpwstr>
  </property>
  <property fmtid="{D5CDD505-2E9C-101B-9397-08002B2CF9AE}" pid="26" name="dvAuthor">
    <vt:lpwstr>Marjukka Rautavirta</vt:lpwstr>
  </property>
  <property fmtid="{D5CDD505-2E9C-101B-9397-08002B2CF9AE}" pid="27" name="dvAuthor_Page">
    <vt:lpwstr>0</vt:lpwstr>
  </property>
  <property fmtid="{D5CDD505-2E9C-101B-9397-08002B2CF9AE}" pid="28" name="dvSectorExist">
    <vt:lpwstr>0</vt:lpwstr>
  </property>
  <property fmtid="{D5CDD505-2E9C-101B-9397-08002B2CF9AE}" pid="29" name="dvSector">
    <vt:lpwstr/>
  </property>
  <property fmtid="{D5CDD505-2E9C-101B-9397-08002B2CF9AE}" pid="30" name="dvLahde">
    <vt:lpwstr>0</vt:lpwstr>
  </property>
  <property fmtid="{D5CDD505-2E9C-101B-9397-08002B2CF9AE}" pid="31" name="dvLahdetext">
    <vt:lpwstr/>
  </property>
  <property fmtid="{D5CDD505-2E9C-101B-9397-08002B2CF9AE}" pid="32" name="Owner">
    <vt:lpwstr>Marjukka Rautavirta</vt:lpwstr>
  </property>
  <property fmtid="{D5CDD505-2E9C-101B-9397-08002B2CF9AE}" pid="33" name="GroupID">
    <vt:lpwstr/>
  </property>
  <property fmtid="{D5CDD505-2E9C-101B-9397-08002B2CF9AE}" pid="34" name="Security">
    <vt:lpwstr/>
  </property>
  <property fmtid="{D5CDD505-2E9C-101B-9397-08002B2CF9AE}" pid="35" name="MSIP_Label_b616c8f7-5329-45c1-b6df-378d2db7d954_Enabled">
    <vt:lpwstr>true</vt:lpwstr>
  </property>
  <property fmtid="{D5CDD505-2E9C-101B-9397-08002B2CF9AE}" pid="36" name="MSIP_Label_b616c8f7-5329-45c1-b6df-378d2db7d954_SetDate">
    <vt:lpwstr>2025-03-03T10:55:56Z</vt:lpwstr>
  </property>
  <property fmtid="{D5CDD505-2E9C-101B-9397-08002B2CF9AE}" pid="37" name="MSIP_Label_b616c8f7-5329-45c1-b6df-378d2db7d954_Method">
    <vt:lpwstr>Privileged</vt:lpwstr>
  </property>
  <property fmtid="{D5CDD505-2E9C-101B-9397-08002B2CF9AE}" pid="38" name="MSIP_Label_b616c8f7-5329-45c1-b6df-378d2db7d954_Name">
    <vt:lpwstr>General</vt:lpwstr>
  </property>
  <property fmtid="{D5CDD505-2E9C-101B-9397-08002B2CF9AE}" pid="39" name="MSIP_Label_b616c8f7-5329-45c1-b6df-378d2db7d954_SiteId">
    <vt:lpwstr>ef23504f-7fcd-4484-b491-9ebeb84fe42b</vt:lpwstr>
  </property>
  <property fmtid="{D5CDD505-2E9C-101B-9397-08002B2CF9AE}" pid="40" name="MSIP_Label_b616c8f7-5329-45c1-b6df-378d2db7d954_ActionId">
    <vt:lpwstr>4638a814-514a-4db0-88b4-d30f7964ee5b</vt:lpwstr>
  </property>
  <property fmtid="{D5CDD505-2E9C-101B-9397-08002B2CF9AE}" pid="41" name="MSIP_Label_b616c8f7-5329-45c1-b6df-378d2db7d954_ContentBits">
    <vt:lpwstr>0</vt:lpwstr>
  </property>
  <property fmtid="{D5CDD505-2E9C-101B-9397-08002B2CF9AE}" pid="42" name="MSIP_Label_b616c8f7-5329-45c1-b6df-378d2db7d954_Tag">
    <vt:lpwstr>10, 0, 1, 1</vt:lpwstr>
  </property>
</Properties>
</file>