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orient="horz" pos="3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78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26" y="228"/>
      </p:cViewPr>
      <p:guideLst>
        <p:guide orient="horz" pos="1207"/>
        <p:guide pos="597"/>
        <p:guide orient="horz" pos="3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3.3.2025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28.2.2024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2D8B7CEC-246E-4FCA-BDB9-B47EFD2F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1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26B070C-9980-4BEA-9008-EA60AD26C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0C2FE1C-37CF-AFEB-D633-0F58903F2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171" y="1200907"/>
            <a:ext cx="4803658" cy="44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93E101-5A2B-4FEA-B87E-1BC0B08E2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89BFC2AF-24A7-45CC-A8BF-2273DDC7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595" y="-10873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AA034375-BA2C-4707-B5C0-460E55155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oleObject" Target="file:///\\metsa\shares\yleiset\Yhteiset\Tilda\Perustietoa%20mets&#228;teollisuudesta\POHJA%20Excelit\POHJA%20Tuotanto%20Tulli%20vuosi.xlsx!Tuotanto_Vienti!R3S2:R15S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emf"/><Relationship Id="rId7" Type="http://schemas.openxmlformats.org/officeDocument/2006/relationships/image" Target="../media/image10.jpeg"/><Relationship Id="rId2" Type="http://schemas.openxmlformats.org/officeDocument/2006/relationships/oleObject" Target="file:///\\metsa\shares\yleiset\Yhteiset\Tilda\Perustietoa%20mets&#228;teollisuudesta\POHJA%20Excelit\POHJA%20Tuotanto%20Tulli%20vuosi.xlsx!Vienti_m&#228;&#228;r&#228;!R3S2:R15S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emf"/><Relationship Id="rId7" Type="http://schemas.openxmlformats.org/officeDocument/2006/relationships/image" Target="../media/image10.jpeg"/><Relationship Id="rId2" Type="http://schemas.openxmlformats.org/officeDocument/2006/relationships/oleObject" Target="file:///\\metsa\shares\yleiset\Yhteiset\Tilda\Perustietoa%20mets&#228;teollisuudesta\POHJA%20Excelit\POHJA%20Tuotanto%20Tulli%20vuosi.xlsx!Vienti_arvo!R3S2:R15S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i 13">
            <a:extLst>
              <a:ext uri="{FF2B5EF4-FFF2-40B4-BE49-F238E27FC236}">
                <a16:creationId xmlns:a16="http://schemas.microsoft.com/office/drawing/2014/main" id="{B5A4C125-86FF-A88E-2C4E-FA21B1A5F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44444"/>
              </p:ext>
            </p:extLst>
          </p:nvPr>
        </p:nvGraphicFramePr>
        <p:xfrm>
          <a:off x="759693" y="1261054"/>
          <a:ext cx="7227131" cy="4495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24687" imgH="3810133" progId="Excel.Sheet.12">
                  <p:link updateAutomatic="1"/>
                </p:oleObj>
              </mc:Choice>
              <mc:Fallback>
                <p:oleObj name="Worksheet" r:id="rId2" imgW="6124687" imgH="381013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9693" y="1261054"/>
                        <a:ext cx="7227131" cy="4495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0F6220F-9671-8791-DA7C-B7168B76A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B62A783-DCF2-3321-A234-FEDD40A7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tuotanto ja vienti 2024</a:t>
            </a:r>
            <a:br>
              <a:rPr lang="fi-FI" dirty="0"/>
            </a:br>
            <a:endParaRPr lang="fi-FI" dirty="0"/>
          </a:p>
        </p:txBody>
      </p:sp>
      <p:pic>
        <p:nvPicPr>
          <p:cNvPr id="8" name="Kuva 7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BEC937E7-DDB4-028A-FE30-039169D306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611" y="2655950"/>
            <a:ext cx="648000" cy="432000"/>
          </a:xfrm>
          <a:prstGeom prst="rect">
            <a:avLst/>
          </a:prstGeom>
        </p:spPr>
      </p:pic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5A08F7FC-CDA9-AE87-DD2D-E5843A88D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517" y="3257891"/>
            <a:ext cx="648000" cy="432000"/>
          </a:xfrm>
          <a:prstGeom prst="rect">
            <a:avLst/>
          </a:prstGeom>
        </p:spPr>
      </p:pic>
      <p:pic>
        <p:nvPicPr>
          <p:cNvPr id="10" name="Kuva 9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0EFD85ED-A998-657A-3A10-558E6DD7CB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611" y="4615050"/>
            <a:ext cx="648000" cy="432000"/>
          </a:xfrm>
          <a:prstGeom prst="rect">
            <a:avLst/>
          </a:prstGeom>
        </p:spPr>
      </p:pic>
      <p:pic>
        <p:nvPicPr>
          <p:cNvPr id="11" name="Kuva 10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C935FFB0-11E9-1178-990B-62718A550B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221" y="5216991"/>
            <a:ext cx="647296" cy="4320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F5677D83-DFA0-98B6-F3AB-7B5897D5969E}"/>
              </a:ext>
            </a:extLst>
          </p:cNvPr>
          <p:cNvSpPr txBox="1"/>
          <p:nvPr/>
        </p:nvSpPr>
        <p:spPr>
          <a:xfrm>
            <a:off x="999023" y="5893661"/>
            <a:ext cx="5585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* Tuotantomäärä on osittain arvioitu</a:t>
            </a:r>
          </a:p>
          <a:p>
            <a:r>
              <a:rPr lang="fi-FI" sz="1000" dirty="0"/>
              <a:t>Sahatavaran vientiluku sis. saha- ja höylätavaran viennin</a:t>
            </a:r>
          </a:p>
          <a:p>
            <a:endParaRPr lang="fi-FI" sz="1000" dirty="0"/>
          </a:p>
        </p:txBody>
      </p:sp>
      <p:sp>
        <p:nvSpPr>
          <p:cNvPr id="5" name="d_lahde">
            <a:extLst>
              <a:ext uri="{FF2B5EF4-FFF2-40B4-BE49-F238E27FC236}">
                <a16:creationId xmlns:a16="http://schemas.microsoft.com/office/drawing/2014/main" id="{8ADE477C-2846-44A5-892B-663B0D5D1D7B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 ja Tulli</a:t>
            </a:r>
          </a:p>
        </p:txBody>
      </p:sp>
      <p:pic>
        <p:nvPicPr>
          <p:cNvPr id="7" name="Kuva 6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2E448675-622C-80A3-358F-6EB6E1A8B6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517" y="2054010"/>
            <a:ext cx="64709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8F68103C-F30C-D596-DEDF-BC87CFE34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77038"/>
              </p:ext>
            </p:extLst>
          </p:nvPr>
        </p:nvGraphicFramePr>
        <p:xfrm>
          <a:off x="759693" y="1261054"/>
          <a:ext cx="6665209" cy="442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48482" imgH="3752784" progId="Excel.Sheet.12">
                  <p:link updateAutomatic="1"/>
                </p:oleObj>
              </mc:Choice>
              <mc:Fallback>
                <p:oleObj name="Worksheet" r:id="rId2" imgW="5648482" imgH="37527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9693" y="1261054"/>
                        <a:ext cx="6665209" cy="4428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0F6220F-9671-8791-DA7C-B7168B76A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B62A783-DCF2-3321-A234-FEDD40A7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vienti</a:t>
            </a:r>
          </a:p>
        </p:txBody>
      </p:sp>
      <p:pic>
        <p:nvPicPr>
          <p:cNvPr id="7" name="Kuva 6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2E448675-622C-80A3-358F-6EB6E1A8B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70" y="1988314"/>
            <a:ext cx="647094" cy="432000"/>
          </a:xfrm>
          <a:prstGeom prst="rect">
            <a:avLst/>
          </a:prstGeom>
        </p:spPr>
      </p:pic>
      <p:pic>
        <p:nvPicPr>
          <p:cNvPr id="8" name="Kuva 7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BEC937E7-DDB4-028A-FE30-039169D306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70" y="2596252"/>
            <a:ext cx="648000" cy="432000"/>
          </a:xfrm>
          <a:prstGeom prst="rect">
            <a:avLst/>
          </a:prstGeom>
        </p:spPr>
      </p:pic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5A08F7FC-CDA9-AE87-DD2D-E5843A88DA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70" y="3180019"/>
            <a:ext cx="648000" cy="432000"/>
          </a:xfrm>
          <a:prstGeom prst="rect">
            <a:avLst/>
          </a:prstGeom>
        </p:spPr>
      </p:pic>
      <p:pic>
        <p:nvPicPr>
          <p:cNvPr id="10" name="Kuva 9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0EFD85ED-A998-657A-3A10-558E6DD7CB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70" y="4588077"/>
            <a:ext cx="648000" cy="432000"/>
          </a:xfrm>
          <a:prstGeom prst="rect">
            <a:avLst/>
          </a:prstGeom>
        </p:spPr>
      </p:pic>
      <p:pic>
        <p:nvPicPr>
          <p:cNvPr id="11" name="Kuva 10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C935FFB0-11E9-1178-990B-62718A550BD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968" y="5164946"/>
            <a:ext cx="647296" cy="432000"/>
          </a:xfrm>
          <a:prstGeom prst="rect">
            <a:avLst/>
          </a:prstGeom>
        </p:spPr>
      </p:pic>
      <p:sp>
        <p:nvSpPr>
          <p:cNvPr id="12" name="d_lahde">
            <a:extLst>
              <a:ext uri="{FF2B5EF4-FFF2-40B4-BE49-F238E27FC236}">
                <a16:creationId xmlns:a16="http://schemas.microsoft.com/office/drawing/2014/main" id="{10E28F6F-E86A-0C0D-A72B-AEE243E5E330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226425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BD3EE69B-FAC4-4839-0AD1-C9032BB93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6639"/>
              </p:ext>
            </p:extLst>
          </p:nvPr>
        </p:nvGraphicFramePr>
        <p:xfrm>
          <a:off x="945320" y="1255663"/>
          <a:ext cx="6665209" cy="442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48482" imgH="3752784" progId="Excel.Sheet.12">
                  <p:link updateAutomatic="1"/>
                </p:oleObj>
              </mc:Choice>
              <mc:Fallback>
                <p:oleObj name="Worksheet" r:id="rId2" imgW="5648482" imgH="37527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5320" y="1255663"/>
                        <a:ext cx="6665209" cy="4428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0F6220F-9671-8791-DA7C-B7168B76A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B62A783-DCF2-3321-A234-FEDD40A7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vienti</a:t>
            </a:r>
          </a:p>
        </p:txBody>
      </p:sp>
      <p:pic>
        <p:nvPicPr>
          <p:cNvPr id="7" name="Kuva 6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2E448675-622C-80A3-358F-6EB6E1A8B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712" y="1974373"/>
            <a:ext cx="647094" cy="432000"/>
          </a:xfrm>
          <a:prstGeom prst="rect">
            <a:avLst/>
          </a:prstGeom>
        </p:spPr>
      </p:pic>
      <p:pic>
        <p:nvPicPr>
          <p:cNvPr id="8" name="Kuva 7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BEC937E7-DDB4-028A-FE30-039169D306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2583713"/>
            <a:ext cx="648000" cy="432000"/>
          </a:xfrm>
          <a:prstGeom prst="rect">
            <a:avLst/>
          </a:prstGeom>
        </p:spPr>
      </p:pic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5A08F7FC-CDA9-AE87-DD2D-E5843A88DA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3194468"/>
            <a:ext cx="648000" cy="432000"/>
          </a:xfrm>
          <a:prstGeom prst="rect">
            <a:avLst/>
          </a:prstGeom>
        </p:spPr>
      </p:pic>
      <p:pic>
        <p:nvPicPr>
          <p:cNvPr id="10" name="Kuva 9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0EFD85ED-A998-657A-3A10-558E6DD7CB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102" y="4579314"/>
            <a:ext cx="648000" cy="432000"/>
          </a:xfrm>
          <a:prstGeom prst="rect">
            <a:avLst/>
          </a:prstGeom>
        </p:spPr>
      </p:pic>
      <p:pic>
        <p:nvPicPr>
          <p:cNvPr id="11" name="Kuva 10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C935FFB0-11E9-1178-990B-62718A550BD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5186459"/>
            <a:ext cx="647296" cy="432000"/>
          </a:xfrm>
          <a:prstGeom prst="rect">
            <a:avLst/>
          </a:prstGeom>
        </p:spPr>
      </p:pic>
      <p:sp>
        <p:nvSpPr>
          <p:cNvPr id="12" name="d_lahde">
            <a:extLst>
              <a:ext uri="{FF2B5EF4-FFF2-40B4-BE49-F238E27FC236}">
                <a16:creationId xmlns:a16="http://schemas.microsoft.com/office/drawing/2014/main" id="{D6B86388-04F8-5877-87B2-D730F64BC6EF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37015471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F9791811-9F89-4B0F-90C7-608D64B9D149}" vid="{405FAC31-D500-4626-B55C-CBC8128B45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111</TotalTime>
  <Words>38</Words>
  <Application>Microsoft Office PowerPoint</Application>
  <PresentationFormat>Laajakuva</PresentationFormat>
  <Paragraphs>11</Paragraphs>
  <Slides>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Linkit</vt:lpstr>
      </vt:variant>
      <vt:variant>
        <vt:i4>3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Arial</vt:lpstr>
      <vt:lpstr>Calibri</vt:lpstr>
      <vt:lpstr>Tekstikalvopohja</vt:lpstr>
      <vt:lpstr>\\metsa\shares\yleiset\Yhteiset\Tilda\Perustietoa metsäteollisuudesta\POHJA Excelit\POHJA Tuotanto Tulli vuosi.xlsx!Tuotanto_Vienti!R3S2:R15S7</vt:lpstr>
      <vt:lpstr>\\metsa\shares\yleiset\Yhteiset\Tilda\Perustietoa metsäteollisuudesta\POHJA Excelit\POHJA Tuotanto Tulli vuosi.xlsx!Vienti_määrä!R3S2:R15S7</vt:lpstr>
      <vt:lpstr>\\metsa\shares\yleiset\Yhteiset\Tilda\Perustietoa metsäteollisuudesta\POHJA Excelit\POHJA Tuotanto Tulli vuosi.xlsx!Vienti_arvo!R3S2:R15S7</vt:lpstr>
      <vt:lpstr>Metsäteollisuuden tuotanto ja vienti 2024 </vt:lpstr>
      <vt:lpstr>Metsäteollisuuden vienti</vt:lpstr>
      <vt:lpstr>Metsäteollisuuden vienti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Metsäteollisuuden tuotanto ja vienti 2023</dc:title>
  <dc:creator>Marjukka Rautavirta</dc:creator>
  <cp:keywords/>
  <cp:lastModifiedBy>Huhtala-Hedman Ville</cp:lastModifiedBy>
  <cp:revision>17</cp:revision>
  <dcterms:created xsi:type="dcterms:W3CDTF">2023-10-23T08:08:34Z</dcterms:created>
  <dcterms:modified xsi:type="dcterms:W3CDTF">2025-03-03T08:21:10Z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398.83.06.205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398.90.05.212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-1</vt:lpwstr>
  </property>
  <property fmtid="{D5CDD505-2E9C-101B-9397-08002B2CF9AE}" pid="31" name="dvLahdetext">
    <vt:lpwstr>Tulli</vt:lpwstr>
  </property>
  <property fmtid="{D5CDD505-2E9C-101B-9397-08002B2CF9AE}" pid="32" name="Owner">
    <vt:lpwstr>Marjukka Rautavirta</vt:lpwstr>
  </property>
  <property fmtid="{D5CDD505-2E9C-101B-9397-08002B2CF9AE}" pid="33" name="MSIP_Label_b616c8f7-5329-45c1-b6df-378d2db7d954_Enabled">
    <vt:lpwstr>true</vt:lpwstr>
  </property>
  <property fmtid="{D5CDD505-2E9C-101B-9397-08002B2CF9AE}" pid="34" name="MSIP_Label_b616c8f7-5329-45c1-b6df-378d2db7d954_SetDate">
    <vt:lpwstr>2025-03-03T06:45:58Z</vt:lpwstr>
  </property>
  <property fmtid="{D5CDD505-2E9C-101B-9397-08002B2CF9AE}" pid="35" name="MSIP_Label_b616c8f7-5329-45c1-b6df-378d2db7d954_Method">
    <vt:lpwstr>Privileged</vt:lpwstr>
  </property>
  <property fmtid="{D5CDD505-2E9C-101B-9397-08002B2CF9AE}" pid="36" name="MSIP_Label_b616c8f7-5329-45c1-b6df-378d2db7d954_Name">
    <vt:lpwstr>General</vt:lpwstr>
  </property>
  <property fmtid="{D5CDD505-2E9C-101B-9397-08002B2CF9AE}" pid="37" name="MSIP_Label_b616c8f7-5329-45c1-b6df-378d2db7d954_SiteId">
    <vt:lpwstr>ef23504f-7fcd-4484-b491-9ebeb84fe42b</vt:lpwstr>
  </property>
  <property fmtid="{D5CDD505-2E9C-101B-9397-08002B2CF9AE}" pid="38" name="MSIP_Label_b616c8f7-5329-45c1-b6df-378d2db7d954_ActionId">
    <vt:lpwstr>4ec95236-1a65-43f5-a977-8d8d74681550</vt:lpwstr>
  </property>
  <property fmtid="{D5CDD505-2E9C-101B-9397-08002B2CF9AE}" pid="39" name="MSIP_Label_b616c8f7-5329-45c1-b6df-378d2db7d954_ContentBits">
    <vt:lpwstr>0</vt:lpwstr>
  </property>
  <property fmtid="{D5CDD505-2E9C-101B-9397-08002B2CF9AE}" pid="40" name="MSIP_Label_b616c8f7-5329-45c1-b6df-378d2db7d954_Tag">
    <vt:lpwstr>10, 0, 1, 1</vt:lpwstr>
  </property>
</Properties>
</file>