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78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132" y="228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sa\shares\yleiset\Yhteiset\Tilda\Perustietoa%20mets&#228;teollisuudesta\POHJA%20Excelit\POHJA%20Mets&#228;teollisuuden%20tuotantom&#228;&#228;r&#228;t%201960%20alkae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0902212828439911E-2"/>
          <c:y val="6.1017396781240976E-2"/>
          <c:w val="0.91638205850804277"/>
          <c:h val="0.8625767173840112"/>
        </c:manualLayout>
      </c:layout>
      <c:lineChart>
        <c:grouping val="standard"/>
        <c:varyColors val="0"/>
        <c:ser>
          <c:idx val="2"/>
          <c:order val="0"/>
          <c:tx>
            <c:strRef>
              <c:f>'Tuotanto pivotit 1960 alk'!$B$11</c:f>
              <c:strCache>
                <c:ptCount val="1"/>
                <c:pt idx="0">
                  <c:v>Paperi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alk'!$B$12:$B$76</c:f>
              <c:numCache>
                <c:formatCode>#,##0</c:formatCode>
                <c:ptCount val="65"/>
                <c:pt idx="0">
                  <c:v>1433</c:v>
                </c:pt>
                <c:pt idx="1">
                  <c:v>1689</c:v>
                </c:pt>
                <c:pt idx="2">
                  <c:v>1722</c:v>
                </c:pt>
                <c:pt idx="3">
                  <c:v>1886</c:v>
                </c:pt>
                <c:pt idx="4">
                  <c:v>2053</c:v>
                </c:pt>
                <c:pt idx="5">
                  <c:v>2275</c:v>
                </c:pt>
                <c:pt idx="6">
                  <c:v>2445</c:v>
                </c:pt>
                <c:pt idx="7">
                  <c:v>2418</c:v>
                </c:pt>
                <c:pt idx="8">
                  <c:v>2560</c:v>
                </c:pt>
                <c:pt idx="9">
                  <c:v>2834</c:v>
                </c:pt>
                <c:pt idx="10">
                  <c:v>3011</c:v>
                </c:pt>
                <c:pt idx="11">
                  <c:v>3095</c:v>
                </c:pt>
                <c:pt idx="12">
                  <c:v>3475</c:v>
                </c:pt>
                <c:pt idx="13">
                  <c:v>3826</c:v>
                </c:pt>
                <c:pt idx="14">
                  <c:v>3889</c:v>
                </c:pt>
                <c:pt idx="15">
                  <c:v>2976</c:v>
                </c:pt>
                <c:pt idx="16">
                  <c:v>3222</c:v>
                </c:pt>
                <c:pt idx="17">
                  <c:v>3331</c:v>
                </c:pt>
                <c:pt idx="18">
                  <c:v>3791</c:v>
                </c:pt>
                <c:pt idx="19">
                  <c:v>4240</c:v>
                </c:pt>
                <c:pt idx="20">
                  <c:v>4493</c:v>
                </c:pt>
                <c:pt idx="21">
                  <c:v>4618</c:v>
                </c:pt>
                <c:pt idx="22">
                  <c:v>4444</c:v>
                </c:pt>
                <c:pt idx="23">
                  <c:v>4825</c:v>
                </c:pt>
                <c:pt idx="24">
                  <c:v>5707</c:v>
                </c:pt>
                <c:pt idx="25">
                  <c:v>5828</c:v>
                </c:pt>
                <c:pt idx="26">
                  <c:v>5848</c:v>
                </c:pt>
                <c:pt idx="27">
                  <c:v>6193</c:v>
                </c:pt>
                <c:pt idx="28">
                  <c:v>6694</c:v>
                </c:pt>
                <c:pt idx="29">
                  <c:v>6798</c:v>
                </c:pt>
                <c:pt idx="30">
                  <c:v>7089</c:v>
                </c:pt>
                <c:pt idx="31">
                  <c:v>6854.2690000000002</c:v>
                </c:pt>
                <c:pt idx="32">
                  <c:v>7080.2889999999998</c:v>
                </c:pt>
                <c:pt idx="33">
                  <c:v>7838.152</c:v>
                </c:pt>
                <c:pt idx="34">
                  <c:v>8545.7690000000002</c:v>
                </c:pt>
                <c:pt idx="35">
                  <c:v>8590.7579999999998</c:v>
                </c:pt>
                <c:pt idx="36">
                  <c:v>8019.6909999999998</c:v>
                </c:pt>
                <c:pt idx="37">
                  <c:v>9539.8670000000002</c:v>
                </c:pt>
                <c:pt idx="38">
                  <c:v>10112.705</c:v>
                </c:pt>
                <c:pt idx="39">
                  <c:v>10323.617</c:v>
                </c:pt>
                <c:pt idx="40">
                  <c:v>10757.812</c:v>
                </c:pt>
                <c:pt idx="41">
                  <c:v>9901.9869999999992</c:v>
                </c:pt>
                <c:pt idx="42">
                  <c:v>10051.383</c:v>
                </c:pt>
                <c:pt idx="43">
                  <c:v>10352.709000000001</c:v>
                </c:pt>
                <c:pt idx="44">
                  <c:v>11177.972</c:v>
                </c:pt>
                <c:pt idx="45">
                  <c:v>9837.8490000000002</c:v>
                </c:pt>
                <c:pt idx="46">
                  <c:v>11170.037</c:v>
                </c:pt>
                <c:pt idx="47">
                  <c:v>11271.929</c:v>
                </c:pt>
                <c:pt idx="48">
                  <c:v>10228.611000000001</c:v>
                </c:pt>
                <c:pt idx="49">
                  <c:v>8095.9669999999996</c:v>
                </c:pt>
                <c:pt idx="50">
                  <c:v>8928.7540000000008</c:v>
                </c:pt>
                <c:pt idx="51">
                  <c:v>8602.4709999999995</c:v>
                </c:pt>
                <c:pt idx="52">
                  <c:v>7936.3789800000004</c:v>
                </c:pt>
                <c:pt idx="53">
                  <c:v>7650.6030000000001</c:v>
                </c:pt>
                <c:pt idx="54">
                  <c:v>7450.6559999999999</c:v>
                </c:pt>
                <c:pt idx="55">
                  <c:v>7254.0870000000004</c:v>
                </c:pt>
                <c:pt idx="56">
                  <c:v>6808.6379999999999</c:v>
                </c:pt>
                <c:pt idx="57">
                  <c:v>6654.5860000000002</c:v>
                </c:pt>
                <c:pt idx="58">
                  <c:v>6725.4</c:v>
                </c:pt>
                <c:pt idx="59">
                  <c:v>6016.4452699999993</c:v>
                </c:pt>
                <c:pt idx="60">
                  <c:v>4512.5342099999989</c:v>
                </c:pt>
                <c:pt idx="61">
                  <c:v>4441.2432399999998</c:v>
                </c:pt>
                <c:pt idx="62">
                  <c:v>3057.383718</c:v>
                </c:pt>
                <c:pt idx="63">
                  <c:v>2904.5163389999993</c:v>
                </c:pt>
                <c:pt idx="64">
                  <c:v>3010.9245630000005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B82-4E7E-8991-F862F85C5942}"/>
            </c:ext>
          </c:extLst>
        </c:ser>
        <c:ser>
          <c:idx val="1"/>
          <c:order val="1"/>
          <c:tx>
            <c:strRef>
              <c:f>'Tuotanto pivotit 1960 alk'!$C$11</c:f>
              <c:strCache>
                <c:ptCount val="1"/>
                <c:pt idx="0">
                  <c:v>Kartonki</c:v>
                </c:pt>
              </c:strCache>
            </c:strRef>
          </c:tx>
          <c:spPr>
            <a:ln w="38100" cap="rnd">
              <a:solidFill>
                <a:srgbClr val="99CC00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alk'!$C$12:$C$76</c:f>
              <c:numCache>
                <c:formatCode>#,##0</c:formatCode>
                <c:ptCount val="65"/>
                <c:pt idx="0">
                  <c:v>537</c:v>
                </c:pt>
                <c:pt idx="1">
                  <c:v>698</c:v>
                </c:pt>
                <c:pt idx="2">
                  <c:v>793</c:v>
                </c:pt>
                <c:pt idx="3">
                  <c:v>852</c:v>
                </c:pt>
                <c:pt idx="4">
                  <c:v>926</c:v>
                </c:pt>
                <c:pt idx="5">
                  <c:v>930</c:v>
                </c:pt>
                <c:pt idx="6">
                  <c:v>1016</c:v>
                </c:pt>
                <c:pt idx="7">
                  <c:v>971</c:v>
                </c:pt>
                <c:pt idx="8">
                  <c:v>1069</c:v>
                </c:pt>
                <c:pt idx="9">
                  <c:v>1226</c:v>
                </c:pt>
                <c:pt idx="10">
                  <c:v>1247</c:v>
                </c:pt>
                <c:pt idx="11">
                  <c:v>1329</c:v>
                </c:pt>
                <c:pt idx="12">
                  <c:v>1490</c:v>
                </c:pt>
                <c:pt idx="13">
                  <c:v>1620</c:v>
                </c:pt>
                <c:pt idx="14">
                  <c:v>1626</c:v>
                </c:pt>
                <c:pt idx="15">
                  <c:v>1017</c:v>
                </c:pt>
                <c:pt idx="16">
                  <c:v>1327</c:v>
                </c:pt>
                <c:pt idx="17">
                  <c:v>1288</c:v>
                </c:pt>
                <c:pt idx="18">
                  <c:v>1347</c:v>
                </c:pt>
                <c:pt idx="19">
                  <c:v>1499</c:v>
                </c:pt>
                <c:pt idx="20">
                  <c:v>1426</c:v>
                </c:pt>
                <c:pt idx="21">
                  <c:v>1517</c:v>
                </c:pt>
                <c:pt idx="22">
                  <c:v>1451</c:v>
                </c:pt>
                <c:pt idx="23">
                  <c:v>1563</c:v>
                </c:pt>
                <c:pt idx="24">
                  <c:v>1611</c:v>
                </c:pt>
                <c:pt idx="25">
                  <c:v>1620</c:v>
                </c:pt>
                <c:pt idx="26">
                  <c:v>1701</c:v>
                </c:pt>
                <c:pt idx="27">
                  <c:v>1819</c:v>
                </c:pt>
                <c:pt idx="28">
                  <c:v>1959</c:v>
                </c:pt>
                <c:pt idx="29">
                  <c:v>1955</c:v>
                </c:pt>
                <c:pt idx="30">
                  <c:v>1877</c:v>
                </c:pt>
                <c:pt idx="31">
                  <c:v>1922.2850000000001</c:v>
                </c:pt>
                <c:pt idx="32">
                  <c:v>2077.9569999999999</c:v>
                </c:pt>
                <c:pt idx="33">
                  <c:v>2156.3470000000002</c:v>
                </c:pt>
                <c:pt idx="34">
                  <c:v>2362.8449999999998</c:v>
                </c:pt>
                <c:pt idx="35">
                  <c:v>2344.9690000000001</c:v>
                </c:pt>
                <c:pt idx="36">
                  <c:v>2421.8119999999999</c:v>
                </c:pt>
                <c:pt idx="37">
                  <c:v>2608.7930000000001</c:v>
                </c:pt>
                <c:pt idx="38">
                  <c:v>2590.2220000000002</c:v>
                </c:pt>
                <c:pt idx="39">
                  <c:v>2623.4780000000001</c:v>
                </c:pt>
                <c:pt idx="40">
                  <c:v>2751.0729999999999</c:v>
                </c:pt>
                <c:pt idx="41">
                  <c:v>2600.6370000000002</c:v>
                </c:pt>
                <c:pt idx="42">
                  <c:v>2736.48</c:v>
                </c:pt>
                <c:pt idx="43">
                  <c:v>2705.7249999999999</c:v>
                </c:pt>
                <c:pt idx="44">
                  <c:v>2858.069</c:v>
                </c:pt>
                <c:pt idx="45">
                  <c:v>2552.8240000000001</c:v>
                </c:pt>
                <c:pt idx="46">
                  <c:v>2979.3620000000001</c:v>
                </c:pt>
                <c:pt idx="47">
                  <c:v>3062.9560000000001</c:v>
                </c:pt>
                <c:pt idx="48">
                  <c:v>2897.1709999999998</c:v>
                </c:pt>
                <c:pt idx="49">
                  <c:v>2505.578</c:v>
                </c:pt>
                <c:pt idx="50">
                  <c:v>2829.916354</c:v>
                </c:pt>
                <c:pt idx="51">
                  <c:v>2726.3413959999998</c:v>
                </c:pt>
                <c:pt idx="52">
                  <c:v>2758.1016400000003</c:v>
                </c:pt>
                <c:pt idx="53">
                  <c:v>2940.9926529999998</c:v>
                </c:pt>
                <c:pt idx="54">
                  <c:v>2957.7344099999996</c:v>
                </c:pt>
                <c:pt idx="55">
                  <c:v>3064.76062</c:v>
                </c:pt>
                <c:pt idx="56">
                  <c:v>3336.3335000000002</c:v>
                </c:pt>
                <c:pt idx="57">
                  <c:v>3622.0937300000005</c:v>
                </c:pt>
                <c:pt idx="58">
                  <c:v>3818.6818489999996</c:v>
                </c:pt>
                <c:pt idx="59">
                  <c:v>3708.0245710000004</c:v>
                </c:pt>
                <c:pt idx="60">
                  <c:v>3679.6357400000006</c:v>
                </c:pt>
                <c:pt idx="61">
                  <c:v>4217.4811100000006</c:v>
                </c:pt>
                <c:pt idx="62">
                  <c:v>4150.1110700000008</c:v>
                </c:pt>
                <c:pt idx="63">
                  <c:v>3380.1365249999999</c:v>
                </c:pt>
                <c:pt idx="64">
                  <c:v>3716.0761840000005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B82-4E7E-8991-F862F85C5942}"/>
            </c:ext>
          </c:extLst>
        </c:ser>
        <c:ser>
          <c:idx val="0"/>
          <c:order val="2"/>
          <c:tx>
            <c:strRef>
              <c:f>'Tuotanto pivotit 1960 alk'!$E$11</c:f>
              <c:strCache>
                <c:ptCount val="1"/>
                <c:pt idx="0">
                  <c:v>Sellu</c:v>
                </c:pt>
              </c:strCache>
            </c:strRef>
          </c:tx>
          <c:spPr>
            <a:ln w="38100" cap="rnd">
              <a:solidFill>
                <a:srgbClr val="585858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alk'!$E$12:$E$76</c:f>
              <c:numCache>
                <c:formatCode>#,##0</c:formatCode>
                <c:ptCount val="65"/>
                <c:pt idx="0">
                  <c:v>2283.096</c:v>
                </c:pt>
                <c:pt idx="1">
                  <c:v>2613.6880000000001</c:v>
                </c:pt>
                <c:pt idx="2">
                  <c:v>2700.259</c:v>
                </c:pt>
                <c:pt idx="3">
                  <c:v>2951.1149999999998</c:v>
                </c:pt>
                <c:pt idx="4">
                  <c:v>3271.7060000000001</c:v>
                </c:pt>
                <c:pt idx="5">
                  <c:v>3393.0210000000002</c:v>
                </c:pt>
                <c:pt idx="6">
                  <c:v>3478.7460000000001</c:v>
                </c:pt>
                <c:pt idx="7">
                  <c:v>3578.2869999999998</c:v>
                </c:pt>
                <c:pt idx="8">
                  <c:v>3710.9250000000002</c:v>
                </c:pt>
                <c:pt idx="9">
                  <c:v>3895.886</c:v>
                </c:pt>
                <c:pt idx="10">
                  <c:v>3904.5230000000001</c:v>
                </c:pt>
                <c:pt idx="11">
                  <c:v>3648.3980000000001</c:v>
                </c:pt>
                <c:pt idx="12">
                  <c:v>3797.2550000000001</c:v>
                </c:pt>
                <c:pt idx="13">
                  <c:v>3932.3879999999999</c:v>
                </c:pt>
                <c:pt idx="14">
                  <c:v>3828.9470000000001</c:v>
                </c:pt>
                <c:pt idx="15">
                  <c:v>3138.366</c:v>
                </c:pt>
                <c:pt idx="16">
                  <c:v>3253.7489999999998</c:v>
                </c:pt>
                <c:pt idx="17">
                  <c:v>3013.625</c:v>
                </c:pt>
                <c:pt idx="18">
                  <c:v>3581.3009999999999</c:v>
                </c:pt>
                <c:pt idx="19">
                  <c:v>4245.2629999999999</c:v>
                </c:pt>
                <c:pt idx="20">
                  <c:v>4311.0420000000004</c:v>
                </c:pt>
                <c:pt idx="21">
                  <c:v>4250.1859999999997</c:v>
                </c:pt>
                <c:pt idx="22">
                  <c:v>3793.7779999999998</c:v>
                </c:pt>
                <c:pt idx="23">
                  <c:v>4078.239</c:v>
                </c:pt>
                <c:pt idx="24">
                  <c:v>4468.143</c:v>
                </c:pt>
                <c:pt idx="25">
                  <c:v>4482.37</c:v>
                </c:pt>
                <c:pt idx="26">
                  <c:v>4514.6639999999998</c:v>
                </c:pt>
                <c:pt idx="27">
                  <c:v>4830.3789999999999</c:v>
                </c:pt>
                <c:pt idx="28">
                  <c:v>5142.7250000000004</c:v>
                </c:pt>
                <c:pt idx="29">
                  <c:v>5316.2650000000003</c:v>
                </c:pt>
                <c:pt idx="30">
                  <c:v>4971.5429999999997</c:v>
                </c:pt>
                <c:pt idx="31">
                  <c:v>4741.7359999999999</c:v>
                </c:pt>
                <c:pt idx="32">
                  <c:v>4913.45</c:v>
                </c:pt>
                <c:pt idx="33">
                  <c:v>5465.09</c:v>
                </c:pt>
                <c:pt idx="34">
                  <c:v>5843.6710000000003</c:v>
                </c:pt>
                <c:pt idx="35">
                  <c:v>5782.3230000000003</c:v>
                </c:pt>
                <c:pt idx="36">
                  <c:v>5735.5309999999999</c:v>
                </c:pt>
                <c:pt idx="37">
                  <c:v>6619.509</c:v>
                </c:pt>
                <c:pt idx="38">
                  <c:v>6717.65</c:v>
                </c:pt>
                <c:pt idx="39">
                  <c:v>6976.866</c:v>
                </c:pt>
                <c:pt idx="40">
                  <c:v>7100.6859999999997</c:v>
                </c:pt>
                <c:pt idx="41">
                  <c:v>6547.5029999999997</c:v>
                </c:pt>
                <c:pt idx="42">
                  <c:v>7143.1040000000003</c:v>
                </c:pt>
                <c:pt idx="43">
                  <c:v>7350.4089999999997</c:v>
                </c:pt>
                <c:pt idx="44">
                  <c:v>7782.5829999999996</c:v>
                </c:pt>
                <c:pt idx="45">
                  <c:v>6773.07</c:v>
                </c:pt>
                <c:pt idx="46">
                  <c:v>7945.9229999999998</c:v>
                </c:pt>
                <c:pt idx="47">
                  <c:v>7699.11</c:v>
                </c:pt>
                <c:pt idx="48">
                  <c:v>7159.0770000000002</c:v>
                </c:pt>
                <c:pt idx="49">
                  <c:v>5518.1419999999998</c:v>
                </c:pt>
                <c:pt idx="50">
                  <c:v>6733.4920000000002</c:v>
                </c:pt>
                <c:pt idx="51">
                  <c:v>6748.1146000000008</c:v>
                </c:pt>
                <c:pt idx="52">
                  <c:v>6825.8165999999992</c:v>
                </c:pt>
                <c:pt idx="53">
                  <c:v>7072.9267</c:v>
                </c:pt>
                <c:pt idx="54">
                  <c:v>7006.4124000000002</c:v>
                </c:pt>
                <c:pt idx="55">
                  <c:v>7126.6011000000008</c:v>
                </c:pt>
                <c:pt idx="56">
                  <c:v>7459.1517000000013</c:v>
                </c:pt>
                <c:pt idx="57">
                  <c:v>7702.5960000000014</c:v>
                </c:pt>
                <c:pt idx="58">
                  <c:v>8151.8880999999983</c:v>
                </c:pt>
                <c:pt idx="59">
                  <c:v>8320.1095999999998</c:v>
                </c:pt>
                <c:pt idx="60">
                  <c:v>7680.6825999999983</c:v>
                </c:pt>
                <c:pt idx="61">
                  <c:v>8315.6960999999992</c:v>
                </c:pt>
                <c:pt idx="62">
                  <c:v>7039.3020999999999</c:v>
                </c:pt>
                <c:pt idx="63">
                  <c:v>7000.8032999999996</c:v>
                </c:pt>
                <c:pt idx="64">
                  <c:v>6971.9570000000003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B82-4E7E-8991-F862F85C5942}"/>
            </c:ext>
          </c:extLst>
        </c:ser>
        <c:ser>
          <c:idx val="3"/>
          <c:order val="3"/>
          <c:tx>
            <c:strRef>
              <c:f>'Tuotanto pivotit 1960 alk'!$M$11</c:f>
              <c:strCache>
                <c:ptCount val="1"/>
                <c:pt idx="0">
                  <c:v>Sahatavara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alk'!$M$12:$M$76</c:f>
              <c:numCache>
                <c:formatCode>#,##0</c:formatCode>
                <c:ptCount val="65"/>
                <c:pt idx="0">
                  <c:v>7737</c:v>
                </c:pt>
                <c:pt idx="1">
                  <c:v>7551</c:v>
                </c:pt>
                <c:pt idx="2">
                  <c:v>6660</c:v>
                </c:pt>
                <c:pt idx="3">
                  <c:v>7040</c:v>
                </c:pt>
                <c:pt idx="4">
                  <c:v>7320</c:v>
                </c:pt>
                <c:pt idx="5">
                  <c:v>6919</c:v>
                </c:pt>
                <c:pt idx="6">
                  <c:v>6279</c:v>
                </c:pt>
                <c:pt idx="7">
                  <c:v>6354</c:v>
                </c:pt>
                <c:pt idx="8">
                  <c:v>6265</c:v>
                </c:pt>
                <c:pt idx="9">
                  <c:v>6868</c:v>
                </c:pt>
                <c:pt idx="10">
                  <c:v>7310</c:v>
                </c:pt>
                <c:pt idx="11">
                  <c:v>7515</c:v>
                </c:pt>
                <c:pt idx="12">
                  <c:v>7475</c:v>
                </c:pt>
                <c:pt idx="13">
                  <c:v>7914</c:v>
                </c:pt>
                <c:pt idx="14">
                  <c:v>7503</c:v>
                </c:pt>
                <c:pt idx="15">
                  <c:v>4931</c:v>
                </c:pt>
                <c:pt idx="16">
                  <c:v>5757</c:v>
                </c:pt>
                <c:pt idx="17">
                  <c:v>7000</c:v>
                </c:pt>
                <c:pt idx="18">
                  <c:v>7608</c:v>
                </c:pt>
                <c:pt idx="19">
                  <c:v>9650</c:v>
                </c:pt>
                <c:pt idx="20">
                  <c:v>10230</c:v>
                </c:pt>
                <c:pt idx="21">
                  <c:v>8260</c:v>
                </c:pt>
                <c:pt idx="22">
                  <c:v>7300</c:v>
                </c:pt>
                <c:pt idx="23">
                  <c:v>7995</c:v>
                </c:pt>
                <c:pt idx="24">
                  <c:v>8232</c:v>
                </c:pt>
                <c:pt idx="25">
                  <c:v>7300</c:v>
                </c:pt>
                <c:pt idx="26">
                  <c:v>7110</c:v>
                </c:pt>
                <c:pt idx="27">
                  <c:v>7530</c:v>
                </c:pt>
                <c:pt idx="28">
                  <c:v>7790</c:v>
                </c:pt>
                <c:pt idx="29">
                  <c:v>7816</c:v>
                </c:pt>
                <c:pt idx="30">
                  <c:v>7486</c:v>
                </c:pt>
                <c:pt idx="31">
                  <c:v>6455</c:v>
                </c:pt>
                <c:pt idx="32">
                  <c:v>7330</c:v>
                </c:pt>
                <c:pt idx="33">
                  <c:v>8570</c:v>
                </c:pt>
                <c:pt idx="34">
                  <c:v>10290</c:v>
                </c:pt>
                <c:pt idx="35">
                  <c:v>9940</c:v>
                </c:pt>
                <c:pt idx="36">
                  <c:v>9712.9696659999991</c:v>
                </c:pt>
                <c:pt idx="37">
                  <c:v>11343.693901000001</c:v>
                </c:pt>
                <c:pt idx="38">
                  <c:v>12281.983934</c:v>
                </c:pt>
                <c:pt idx="39">
                  <c:v>12767.999987999998</c:v>
                </c:pt>
                <c:pt idx="40">
                  <c:v>13420.304980000001</c:v>
                </c:pt>
                <c:pt idx="41">
                  <c:v>12767.968041</c:v>
                </c:pt>
                <c:pt idx="42">
                  <c:v>13386.693061</c:v>
                </c:pt>
                <c:pt idx="43">
                  <c:v>13747.857367000001</c:v>
                </c:pt>
                <c:pt idx="44">
                  <c:v>13541.655412999999</c:v>
                </c:pt>
                <c:pt idx="45">
                  <c:v>12264.072779999999</c:v>
                </c:pt>
                <c:pt idx="46">
                  <c:v>12228.265922000001</c:v>
                </c:pt>
                <c:pt idx="47">
                  <c:v>12473.258392000002</c:v>
                </c:pt>
                <c:pt idx="48">
                  <c:v>9877.3719310000015</c:v>
                </c:pt>
                <c:pt idx="49">
                  <c:v>8026.1786149999989</c:v>
                </c:pt>
                <c:pt idx="50">
                  <c:v>9417.207018000001</c:v>
                </c:pt>
                <c:pt idx="51">
                  <c:v>9630.5389800000012</c:v>
                </c:pt>
                <c:pt idx="52">
                  <c:v>9434.2552020000003</c:v>
                </c:pt>
                <c:pt idx="53">
                  <c:v>10402.349785</c:v>
                </c:pt>
                <c:pt idx="54">
                  <c:v>10884.636882999999</c:v>
                </c:pt>
                <c:pt idx="55">
                  <c:v>10595.609645999999</c:v>
                </c:pt>
                <c:pt idx="56">
                  <c:v>11370.007176000001</c:v>
                </c:pt>
                <c:pt idx="57">
                  <c:v>11704.710413000001</c:v>
                </c:pt>
                <c:pt idx="58">
                  <c:v>11807.331874</c:v>
                </c:pt>
                <c:pt idx="59">
                  <c:v>11355.957920000003</c:v>
                </c:pt>
                <c:pt idx="60">
                  <c:v>10882.661414</c:v>
                </c:pt>
                <c:pt idx="61">
                  <c:v>11901.504019000002</c:v>
                </c:pt>
                <c:pt idx="62">
                  <c:v>11203.743369</c:v>
                </c:pt>
                <c:pt idx="63">
                  <c:v>10437.052770000002</c:v>
                </c:pt>
                <c:pt idx="64">
                  <c:v>10934.630100999999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DB82-4E7E-8991-F862F85C5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6879464"/>
        <c:axId val="396879856"/>
      </c:lineChart>
      <c:catAx>
        <c:axId val="39687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i-FI"/>
          </a:p>
        </c:txPr>
        <c:crossAx val="396879856"/>
        <c:crosses val="autoZero"/>
        <c:auto val="1"/>
        <c:lblAlgn val="ctr"/>
        <c:lblOffset val="100"/>
        <c:tickLblSkip val="5"/>
        <c:tickMarkSkip val="1"/>
        <c:noMultiLvlLbl val="1"/>
      </c:catAx>
      <c:valAx>
        <c:axId val="39687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i-FI"/>
          </a:p>
        </c:txPr>
        <c:crossAx val="39687946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6.2864634228413749E-2"/>
          <c:y val="6.3866785394846151E-2"/>
          <c:w val="0.17213669829732819"/>
          <c:h val="0.3213154680942275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fi-F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solidFill>
            <a:srgbClr val="585858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0.07467</cdr:x>
      <cdr:y>0.00815</cdr:y>
    </cdr:from>
    <cdr:to>
      <cdr:x>0.27266</cdr:x>
      <cdr:y>0.05549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7C8A1EFD-EF61-4BC2-8220-DC8EF9479D5B}"/>
            </a:ext>
          </a:extLst>
        </cdr:cNvPr>
        <cdr:cNvSpPr txBox="1"/>
      </cdr:nvSpPr>
      <cdr:spPr>
        <a:xfrm xmlns:a="http://schemas.openxmlformats.org/drawingml/2006/main">
          <a:off x="694272" y="49502"/>
          <a:ext cx="1840843" cy="287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585858"/>
              </a:solidFill>
              <a:latin typeface="+mn-lt"/>
              <a:cs typeface="Arial" pitchFamily="34" charset="0"/>
            </a:rPr>
            <a:t>Milj.</a:t>
          </a:r>
          <a:r>
            <a:rPr lang="en-US" sz="1400" baseline="0">
              <a:solidFill>
                <a:srgbClr val="585858"/>
              </a:solidFill>
              <a:latin typeface="+mn-lt"/>
              <a:cs typeface="Arial" pitchFamily="34" charset="0"/>
            </a:rPr>
            <a:t> tonnia/m</a:t>
          </a:r>
          <a:r>
            <a:rPr lang="en-US" sz="1400" baseline="30000">
              <a:solidFill>
                <a:srgbClr val="585858"/>
              </a:solidFill>
              <a:latin typeface="+mn-lt"/>
              <a:cs typeface="Arial" pitchFamily="34" charset="0"/>
            </a:rPr>
            <a:t>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27.2.2025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27.2.2025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8.2.2024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4F3DCDC9-67A1-64E0-F395-A7D7899FBED4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E52A23CE-3731-ADE4-5DF6-DAD9425AAA3F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AC4994B8-35D6-8115-CAD7-D37DFF40ED7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0C2FE1C-37CF-AFEB-D633-0F58903F2B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94171" y="1200907"/>
            <a:ext cx="4803658" cy="4456185"/>
          </a:xfrm>
          <a:prstGeom prst="rect">
            <a:avLst/>
          </a:prstGeom>
        </p:spPr>
      </p:pic>
      <p:sp>
        <p:nvSpPr>
          <p:cNvPr id="4" name="d_lahde">
            <a:extLst>
              <a:ext uri="{FF2B5EF4-FFF2-40B4-BE49-F238E27FC236}">
                <a16:creationId xmlns:a16="http://schemas.microsoft.com/office/drawing/2014/main" id="{4079080B-4B8D-15A3-F020-8938ADA5A089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B6F7BB58-9DD2-319F-73B9-47E2336ABDB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984A43A5-DD11-3D52-A402-2A8BAE809D5F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D18B15C7-5E1F-059B-4F0E-9CC5C31B6834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4D396A38-F0A4-1A7C-70DE-5071F3F77ED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4B02C494-5DB0-2F0C-02ED-812C2CBE04A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54BD6179-752C-95D5-9208-E2E2FBBF6C29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22AFA393-2888-3D18-F3F9-E32BFC4CE14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97158375-D4B1-B9F7-20D4-0316C81AE59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8.2.2024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B8F3F91-ECFE-316C-8F9B-821D2B69B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9BDC2D7-F0E5-FC06-3D0F-E541DB32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Metsäteollisuuden tuotantomäärät Suomessa 1960-luvulta alkaen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06062C88-020B-0A73-BDAB-8B5062F18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802" y="1439863"/>
            <a:ext cx="2819400" cy="2428875"/>
          </a:xfrm>
          <a:prstGeom prst="rect">
            <a:avLst/>
          </a:prstGeom>
        </p:spPr>
      </p:pic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760413" y="1439863"/>
          <a:ext cx="7299325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4976930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F9791811-9F89-4B0F-90C7-608D64B9D149}" vid="{405FAC31-D500-4626-B55C-CBC8128B45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37</TotalTime>
  <Words>11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Metsäteollisuuden tuotantomäärät Suomessa 1960-luvulta alkaen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Metsäteollisuuden tuotantomäärät Suomessa 1960-luvulta alkaen</dc:title>
  <dc:creator>Marjukka Rautavirta</dc:creator>
  <cp:keywords/>
  <cp:lastModifiedBy>Huhtala-Hedman Ville</cp:lastModifiedBy>
  <cp:revision>10</cp:revision>
  <dcterms:created xsi:type="dcterms:W3CDTF">2024-02-08T14:36:48Z</dcterms:created>
  <dcterms:modified xsi:type="dcterms:W3CDTF">2025-02-27T12:16:25Z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398.90.05.213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2025-02-26T07:41:24Z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3df0e227-5690-4db8-bed6-949bf17188bc</vt:lpwstr>
  </property>
  <property fmtid="{D5CDD505-2E9C-101B-9397-08002B2CF9AE}" pid="39" name="MSIP_Label_b616c8f7-5329-45c1-b6df-378d2db7d954_ContentBits">
    <vt:lpwstr>0</vt:lpwstr>
  </property>
  <property fmtid="{D5CDD505-2E9C-101B-9397-08002B2CF9AE}" pid="40" name="MSIP_Label_b616c8f7-5329-45c1-b6df-378d2db7d954_Tag">
    <vt:lpwstr>10, 0, 1, 1</vt:lpwstr>
  </property>
</Properties>
</file>