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8" r:id="rId2"/>
    <p:sldId id="259" r:id="rId3"/>
    <p:sldId id="257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597" userDrawn="1">
          <p15:clr>
            <a:srgbClr val="A4A3A4"/>
          </p15:clr>
        </p15:guide>
        <p15:guide id="3" orient="horz" pos="35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78" autoAdjust="0"/>
  </p:normalViewPr>
  <p:slideViewPr>
    <p:cSldViewPr snapToGrid="0" snapToObjects="1" showGuides="1">
      <p:cViewPr varScale="1">
        <p:scale>
          <a:sx n="155" d="100"/>
          <a:sy n="155" d="100"/>
        </p:scale>
        <p:origin x="162" y="306"/>
      </p:cViewPr>
      <p:guideLst>
        <p:guide orient="horz" pos="1207"/>
        <p:guide pos="597"/>
        <p:guide orient="horz" pos="35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28.2.2024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28.2.2024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28.2.2024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isä, istuminen, pöytä, banaani&#10;&#10;Kuvaus luotu automaattisesti">
            <a:extLst>
              <a:ext uri="{FF2B5EF4-FFF2-40B4-BE49-F238E27FC236}">
                <a16:creationId xmlns:a16="http://schemas.microsoft.com/office/drawing/2014/main" id="{2D8B7CEC-246E-4FCA-BDB9-B47EFD2FF2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81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D26B070C-9980-4BEA-9008-EA60AD26C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9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0C2FE1C-37CF-AFEB-D633-0F58903F2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4171" y="1200907"/>
            <a:ext cx="4803658" cy="44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293E101-5A2B-4FEA-B87E-1BC0B08E2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89BFC2AF-24A7-45CC-A8BF-2273DDC71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1595" y="-10873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akennus, katu, sivu&#10;&#10;Kuvaus luotu automaattisesti">
            <a:extLst>
              <a:ext uri="{FF2B5EF4-FFF2-40B4-BE49-F238E27FC236}">
                <a16:creationId xmlns:a16="http://schemas.microsoft.com/office/drawing/2014/main" id="{AA034375-BA2C-4707-B5C0-460E551550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8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28.2.2024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139174DB-B877-C67A-5DB6-9D30F133A8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38841" y="1261053"/>
            <a:ext cx="6672922" cy="4433611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0F6220F-9671-8791-DA7C-B7168B76AC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B62A783-DCF2-3321-A234-FEDD40A77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Metsäteollisuuden vienti</a:t>
            </a:r>
          </a:p>
        </p:txBody>
      </p:sp>
      <p:pic>
        <p:nvPicPr>
          <p:cNvPr id="7" name="Kuva 6" descr="Kuva, joka sisältää kohteen sisä-, tehdas&#10;&#10;Kuvaus luotu automaattisesti">
            <a:extLst>
              <a:ext uri="{FF2B5EF4-FFF2-40B4-BE49-F238E27FC236}">
                <a16:creationId xmlns:a16="http://schemas.microsoft.com/office/drawing/2014/main" id="{2E448675-622C-80A3-358F-6EB6E1A8B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712" y="1974373"/>
            <a:ext cx="647094" cy="432000"/>
          </a:xfrm>
          <a:prstGeom prst="rect">
            <a:avLst/>
          </a:prstGeom>
        </p:spPr>
      </p:pic>
      <p:pic>
        <p:nvPicPr>
          <p:cNvPr id="8" name="Kuva 7" descr="Kuva, joka sisältää kohteen kuvio, taide&#10;&#10;Kuvaus luotu automaattisesti">
            <a:extLst>
              <a:ext uri="{FF2B5EF4-FFF2-40B4-BE49-F238E27FC236}">
                <a16:creationId xmlns:a16="http://schemas.microsoft.com/office/drawing/2014/main" id="{BEC937E7-DDB4-028A-FE30-039169D306C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806" y="2583713"/>
            <a:ext cx="648000" cy="432000"/>
          </a:xfrm>
          <a:prstGeom prst="rect">
            <a:avLst/>
          </a:prstGeom>
        </p:spPr>
      </p:pic>
      <p:pic>
        <p:nvPicPr>
          <p:cNvPr id="9" name="Kuva 8" descr="Kuva, joka sisältää kohteen pilvi, piha-, luonto, aalto&#10;&#10;Kuvaus luotu automaattisesti">
            <a:extLst>
              <a:ext uri="{FF2B5EF4-FFF2-40B4-BE49-F238E27FC236}">
                <a16:creationId xmlns:a16="http://schemas.microsoft.com/office/drawing/2014/main" id="{5A08F7FC-CDA9-AE87-DD2D-E5843A88DA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806" y="3194468"/>
            <a:ext cx="648000" cy="432000"/>
          </a:xfrm>
          <a:prstGeom prst="rect">
            <a:avLst/>
          </a:prstGeom>
        </p:spPr>
      </p:pic>
      <p:pic>
        <p:nvPicPr>
          <p:cNvPr id="10" name="Kuva 9" descr="Kuva, joka sisältää kohteen puutavara, Lankku, rakennus, puinen&#10;&#10;Kuvaus luotu automaattisesti">
            <a:extLst>
              <a:ext uri="{FF2B5EF4-FFF2-40B4-BE49-F238E27FC236}">
                <a16:creationId xmlns:a16="http://schemas.microsoft.com/office/drawing/2014/main" id="{0EFD85ED-A998-657A-3A10-558E6DD7CBB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102" y="4579314"/>
            <a:ext cx="648000" cy="432000"/>
          </a:xfrm>
          <a:prstGeom prst="rect">
            <a:avLst/>
          </a:prstGeom>
        </p:spPr>
      </p:pic>
      <p:pic>
        <p:nvPicPr>
          <p:cNvPr id="11" name="Kuva 10" descr="Kuva, joka sisältää kohteen puinen, Lankku, vaneri, puutavara&#10;&#10;Kuvaus luotu automaattisesti">
            <a:extLst>
              <a:ext uri="{FF2B5EF4-FFF2-40B4-BE49-F238E27FC236}">
                <a16:creationId xmlns:a16="http://schemas.microsoft.com/office/drawing/2014/main" id="{C935FFB0-11E9-1178-990B-62718A550B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806" y="5186459"/>
            <a:ext cx="647296" cy="43200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F5677D83-DFA0-98B6-F3AB-7B5897D5969E}"/>
              </a:ext>
            </a:extLst>
          </p:cNvPr>
          <p:cNvSpPr txBox="1"/>
          <p:nvPr/>
        </p:nvSpPr>
        <p:spPr>
          <a:xfrm>
            <a:off x="999023" y="5893661"/>
            <a:ext cx="5585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Sahatavaran vientiluku sis. saha- ja höylätavaran viennin</a:t>
            </a:r>
          </a:p>
          <a:p>
            <a:endParaRPr lang="fi-FI" sz="1000" dirty="0"/>
          </a:p>
        </p:txBody>
      </p:sp>
      <p:sp>
        <p:nvSpPr>
          <p:cNvPr id="12" name="d_lahde">
            <a:extLst>
              <a:ext uri="{FF2B5EF4-FFF2-40B4-BE49-F238E27FC236}">
                <a16:creationId xmlns:a16="http://schemas.microsoft.com/office/drawing/2014/main" id="{10E28F6F-E86A-0C0D-A72B-AEE243E5E330}"/>
              </a:ext>
            </a:extLst>
          </p:cNvPr>
          <p:cNvSpPr txBox="1"/>
          <p:nvPr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Tulli</a:t>
            </a:r>
          </a:p>
        </p:txBody>
      </p:sp>
    </p:spTree>
    <p:extLst>
      <p:ext uri="{BB962C8B-B14F-4D97-AF65-F5344CB8AC3E}">
        <p14:creationId xmlns:p14="http://schemas.microsoft.com/office/powerpoint/2010/main" val="226425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BB2E337-CC1D-8359-2FC3-33965A6EAC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36409" y="1265765"/>
            <a:ext cx="6670156" cy="4431773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0F6220F-9671-8791-DA7C-B7168B76AC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B62A783-DCF2-3321-A234-FEDD40A77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Metsäteollisuuden vienti</a:t>
            </a:r>
          </a:p>
        </p:txBody>
      </p:sp>
      <p:pic>
        <p:nvPicPr>
          <p:cNvPr id="7" name="Kuva 6" descr="Kuva, joka sisältää kohteen sisä-, tehdas&#10;&#10;Kuvaus luotu automaattisesti">
            <a:extLst>
              <a:ext uri="{FF2B5EF4-FFF2-40B4-BE49-F238E27FC236}">
                <a16:creationId xmlns:a16="http://schemas.microsoft.com/office/drawing/2014/main" id="{2E448675-622C-80A3-358F-6EB6E1A8B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712" y="1974373"/>
            <a:ext cx="647094" cy="432000"/>
          </a:xfrm>
          <a:prstGeom prst="rect">
            <a:avLst/>
          </a:prstGeom>
        </p:spPr>
      </p:pic>
      <p:pic>
        <p:nvPicPr>
          <p:cNvPr id="8" name="Kuva 7" descr="Kuva, joka sisältää kohteen kuvio, taide&#10;&#10;Kuvaus luotu automaattisesti">
            <a:extLst>
              <a:ext uri="{FF2B5EF4-FFF2-40B4-BE49-F238E27FC236}">
                <a16:creationId xmlns:a16="http://schemas.microsoft.com/office/drawing/2014/main" id="{BEC937E7-DDB4-028A-FE30-039169D306C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806" y="2583713"/>
            <a:ext cx="648000" cy="432000"/>
          </a:xfrm>
          <a:prstGeom prst="rect">
            <a:avLst/>
          </a:prstGeom>
        </p:spPr>
      </p:pic>
      <p:pic>
        <p:nvPicPr>
          <p:cNvPr id="9" name="Kuva 8" descr="Kuva, joka sisältää kohteen pilvi, piha-, luonto, aalto&#10;&#10;Kuvaus luotu automaattisesti">
            <a:extLst>
              <a:ext uri="{FF2B5EF4-FFF2-40B4-BE49-F238E27FC236}">
                <a16:creationId xmlns:a16="http://schemas.microsoft.com/office/drawing/2014/main" id="{5A08F7FC-CDA9-AE87-DD2D-E5843A88DA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806" y="3194468"/>
            <a:ext cx="648000" cy="432000"/>
          </a:xfrm>
          <a:prstGeom prst="rect">
            <a:avLst/>
          </a:prstGeom>
        </p:spPr>
      </p:pic>
      <p:pic>
        <p:nvPicPr>
          <p:cNvPr id="10" name="Kuva 9" descr="Kuva, joka sisältää kohteen puutavara, Lankku, rakennus, puinen&#10;&#10;Kuvaus luotu automaattisesti">
            <a:extLst>
              <a:ext uri="{FF2B5EF4-FFF2-40B4-BE49-F238E27FC236}">
                <a16:creationId xmlns:a16="http://schemas.microsoft.com/office/drawing/2014/main" id="{0EFD85ED-A998-657A-3A10-558E6DD7CBB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102" y="4579314"/>
            <a:ext cx="648000" cy="432000"/>
          </a:xfrm>
          <a:prstGeom prst="rect">
            <a:avLst/>
          </a:prstGeom>
        </p:spPr>
      </p:pic>
      <p:pic>
        <p:nvPicPr>
          <p:cNvPr id="11" name="Kuva 10" descr="Kuva, joka sisältää kohteen puinen, Lankku, vaneri, puutavara&#10;&#10;Kuvaus luotu automaattisesti">
            <a:extLst>
              <a:ext uri="{FF2B5EF4-FFF2-40B4-BE49-F238E27FC236}">
                <a16:creationId xmlns:a16="http://schemas.microsoft.com/office/drawing/2014/main" id="{C935FFB0-11E9-1178-990B-62718A550B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806" y="5186459"/>
            <a:ext cx="647296" cy="43200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F5677D83-DFA0-98B6-F3AB-7B5897D5969E}"/>
              </a:ext>
            </a:extLst>
          </p:cNvPr>
          <p:cNvSpPr txBox="1"/>
          <p:nvPr/>
        </p:nvSpPr>
        <p:spPr>
          <a:xfrm>
            <a:off x="999023" y="5893661"/>
            <a:ext cx="5585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Sahatavaran vientiluku sis. saha- ja höylätavaran viennin</a:t>
            </a:r>
          </a:p>
          <a:p>
            <a:endParaRPr lang="fi-FI" sz="1000" dirty="0"/>
          </a:p>
        </p:txBody>
      </p:sp>
      <p:sp>
        <p:nvSpPr>
          <p:cNvPr id="12" name="d_lahde">
            <a:extLst>
              <a:ext uri="{FF2B5EF4-FFF2-40B4-BE49-F238E27FC236}">
                <a16:creationId xmlns:a16="http://schemas.microsoft.com/office/drawing/2014/main" id="{D6B86388-04F8-5877-87B2-D730F64BC6EF}"/>
              </a:ext>
            </a:extLst>
          </p:cNvPr>
          <p:cNvSpPr txBox="1"/>
          <p:nvPr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Tulli</a:t>
            </a:r>
          </a:p>
        </p:txBody>
      </p:sp>
    </p:spTree>
    <p:extLst>
      <p:ext uri="{BB962C8B-B14F-4D97-AF65-F5344CB8AC3E}">
        <p14:creationId xmlns:p14="http://schemas.microsoft.com/office/powerpoint/2010/main" val="3701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AEBF081-19B4-D14A-0C0B-C72CF206B1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36625" y="1198563"/>
            <a:ext cx="7218834" cy="4489858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0F6220F-9671-8791-DA7C-B7168B76AC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B62A783-DCF2-3321-A234-FEDD40A77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Metsäteollisuuden tuotanto ja vienti 2023</a:t>
            </a:r>
          </a:p>
        </p:txBody>
      </p:sp>
      <p:pic>
        <p:nvPicPr>
          <p:cNvPr id="7" name="Kuva 6" descr="Kuva, joka sisältää kohteen sisä-, tehdas&#10;&#10;Kuvaus luotu automaattisesti">
            <a:extLst>
              <a:ext uri="{FF2B5EF4-FFF2-40B4-BE49-F238E27FC236}">
                <a16:creationId xmlns:a16="http://schemas.microsoft.com/office/drawing/2014/main" id="{2E448675-622C-80A3-358F-6EB6E1A8B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712" y="1974373"/>
            <a:ext cx="647094" cy="432000"/>
          </a:xfrm>
          <a:prstGeom prst="rect">
            <a:avLst/>
          </a:prstGeom>
        </p:spPr>
      </p:pic>
      <p:pic>
        <p:nvPicPr>
          <p:cNvPr id="8" name="Kuva 7" descr="Kuva, joka sisältää kohteen kuvio, taide&#10;&#10;Kuvaus luotu automaattisesti">
            <a:extLst>
              <a:ext uri="{FF2B5EF4-FFF2-40B4-BE49-F238E27FC236}">
                <a16:creationId xmlns:a16="http://schemas.microsoft.com/office/drawing/2014/main" id="{BEC937E7-DDB4-028A-FE30-039169D306C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806" y="2583713"/>
            <a:ext cx="648000" cy="432000"/>
          </a:xfrm>
          <a:prstGeom prst="rect">
            <a:avLst/>
          </a:prstGeom>
        </p:spPr>
      </p:pic>
      <p:pic>
        <p:nvPicPr>
          <p:cNvPr id="9" name="Kuva 8" descr="Kuva, joka sisältää kohteen pilvi, piha-, luonto, aalto&#10;&#10;Kuvaus luotu automaattisesti">
            <a:extLst>
              <a:ext uri="{FF2B5EF4-FFF2-40B4-BE49-F238E27FC236}">
                <a16:creationId xmlns:a16="http://schemas.microsoft.com/office/drawing/2014/main" id="{5A08F7FC-CDA9-AE87-DD2D-E5843A88DA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806" y="3194468"/>
            <a:ext cx="648000" cy="432000"/>
          </a:xfrm>
          <a:prstGeom prst="rect">
            <a:avLst/>
          </a:prstGeom>
        </p:spPr>
      </p:pic>
      <p:pic>
        <p:nvPicPr>
          <p:cNvPr id="10" name="Kuva 9" descr="Kuva, joka sisältää kohteen puutavara, Lankku, rakennus, puinen&#10;&#10;Kuvaus luotu automaattisesti">
            <a:extLst>
              <a:ext uri="{FF2B5EF4-FFF2-40B4-BE49-F238E27FC236}">
                <a16:creationId xmlns:a16="http://schemas.microsoft.com/office/drawing/2014/main" id="{0EFD85ED-A998-657A-3A10-558E6DD7CBB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102" y="4579314"/>
            <a:ext cx="648000" cy="432000"/>
          </a:xfrm>
          <a:prstGeom prst="rect">
            <a:avLst/>
          </a:prstGeom>
        </p:spPr>
      </p:pic>
      <p:pic>
        <p:nvPicPr>
          <p:cNvPr id="11" name="Kuva 10" descr="Kuva, joka sisältää kohteen puinen, Lankku, vaneri, puutavara&#10;&#10;Kuvaus luotu automaattisesti">
            <a:extLst>
              <a:ext uri="{FF2B5EF4-FFF2-40B4-BE49-F238E27FC236}">
                <a16:creationId xmlns:a16="http://schemas.microsoft.com/office/drawing/2014/main" id="{C935FFB0-11E9-1178-990B-62718A550B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806" y="5186459"/>
            <a:ext cx="647296" cy="43200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F5677D83-DFA0-98B6-F3AB-7B5897D5969E}"/>
              </a:ext>
            </a:extLst>
          </p:cNvPr>
          <p:cNvSpPr txBox="1"/>
          <p:nvPr/>
        </p:nvSpPr>
        <p:spPr>
          <a:xfrm>
            <a:off x="999023" y="5893661"/>
            <a:ext cx="55852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* Tuotantomäärä on osittain arvioitu</a:t>
            </a:r>
          </a:p>
          <a:p>
            <a:r>
              <a:rPr lang="fi-FI" sz="1000" dirty="0"/>
              <a:t>Sahatavaran vientiluku sis. saha- ja höylätavaran viennin</a:t>
            </a:r>
          </a:p>
          <a:p>
            <a:endParaRPr lang="fi-FI" sz="1000" dirty="0"/>
          </a:p>
        </p:txBody>
      </p:sp>
      <p:sp>
        <p:nvSpPr>
          <p:cNvPr id="5" name="d_lahde">
            <a:extLst>
              <a:ext uri="{FF2B5EF4-FFF2-40B4-BE49-F238E27FC236}">
                <a16:creationId xmlns:a16="http://schemas.microsoft.com/office/drawing/2014/main" id="{8ADE477C-2846-44A5-892B-663B0D5D1D7B}"/>
              </a:ext>
            </a:extLst>
          </p:cNvPr>
          <p:cNvSpPr txBox="1"/>
          <p:nvPr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 ja Tulli</a:t>
            </a:r>
          </a:p>
        </p:txBody>
      </p:sp>
    </p:spTree>
    <p:extLst>
      <p:ext uri="{BB962C8B-B14F-4D97-AF65-F5344CB8AC3E}">
        <p14:creationId xmlns:p14="http://schemas.microsoft.com/office/powerpoint/2010/main" val="3674158472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F9791811-9F89-4B0F-90C7-608D64B9D149}" vid="{405FAC31-D500-4626-B55C-CBC8128B45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48</TotalTime>
  <Words>53</Words>
  <Application>Microsoft Office PowerPoint</Application>
  <PresentationFormat>Laajakuva</PresentationFormat>
  <Paragraphs>13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Calibri</vt:lpstr>
      <vt:lpstr>Tekstikalvopohja</vt:lpstr>
      <vt:lpstr>Metsäteollisuuden vienti</vt:lpstr>
      <vt:lpstr>Metsäteollisuuden vienti</vt:lpstr>
      <vt:lpstr>Metsäteollisuuden tuotanto ja vienti 2023</vt:lpstr>
    </vt:vector>
  </TitlesOfParts>
  <Company>Metsäteollisuus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Metsäteollisuuden tuotanto ja vienti 2023</dc:title>
  <dc:creator>Marjukka Rautavirta</dc:creator>
  <cp:keywords/>
  <cp:lastModifiedBy>Rautavirta Marjukka</cp:lastModifiedBy>
  <cp:revision>9</cp:revision>
  <dcterms:created xsi:type="dcterms:W3CDTF">2023-10-23T08:08:34Z</dcterms:created>
  <dcterms:modified xsi:type="dcterms:W3CDTF">2024-02-28T14:06:22Z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398.83.06.205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398.90.05.212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-1</vt:lpwstr>
  </property>
  <property fmtid="{D5CDD505-2E9C-101B-9397-08002B2CF9AE}" pid="31" name="dvLahdetext">
    <vt:lpwstr>Tulli</vt:lpwstr>
  </property>
  <property fmtid="{D5CDD505-2E9C-101B-9397-08002B2CF9AE}" pid="32" name="Owner">
    <vt:lpwstr>Marjukka Rautavirta</vt:lpwstr>
  </property>
</Properties>
</file>