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5972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A1"/>
    <a:srgbClr val="B5E3A1"/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78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50" y="168"/>
      </p:cViewPr>
      <p:guideLst>
        <p:guide orient="horz" pos="3498"/>
        <p:guide pos="597"/>
        <p:guide pos="5972"/>
        <p:guide orient="horz" pos="358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26.10.2023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26.10.2023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24.10.2023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C38EB3E6-91AE-56EC-1DD3-C7DB80BFBE3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d_lahde">
            <a:extLst>
              <a:ext uri="{FF2B5EF4-FFF2-40B4-BE49-F238E27FC236}">
                <a16:creationId xmlns:a16="http://schemas.microsoft.com/office/drawing/2014/main" id="{981E245B-586F-54B1-E0B2-F678A652272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46ADC483-EEBD-DF18-5272-AD79FD33630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4" name="d_lahde">
            <a:extLst>
              <a:ext uri="{FF2B5EF4-FFF2-40B4-BE49-F238E27FC236}">
                <a16:creationId xmlns:a16="http://schemas.microsoft.com/office/drawing/2014/main" id="{2FB61630-40B0-3849-5C24-90D2F7BF7DE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7" name="d_lahde">
            <a:extLst>
              <a:ext uri="{FF2B5EF4-FFF2-40B4-BE49-F238E27FC236}">
                <a16:creationId xmlns:a16="http://schemas.microsoft.com/office/drawing/2014/main" id="{F27EE803-495E-7588-D003-626FB46AD3E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_lahde">
            <a:extLst>
              <a:ext uri="{FF2B5EF4-FFF2-40B4-BE49-F238E27FC236}">
                <a16:creationId xmlns:a16="http://schemas.microsoft.com/office/drawing/2014/main" id="{D10E8914-84CA-E610-460E-F143B60A0C7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A0E7722F-CCDC-8531-678E-815854F8441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CA70478-308F-5BAC-4AD2-5AC8839BB7D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7760F0F5-A5A6-C80C-0C1F-32370BD63CA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A543A002-E6CB-3703-CA38-F3CD810D4D4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4F9B752F-0051-7922-38D6-AB6EB98F20C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1E6250B5-BA6D-D3AD-31BF-1B60C3FE293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24.10.2023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oleObject" Target="file:///\\metdc01\yleiset\Yhteiset\Tilda\Perustietoa%20mets&#228;teollisuudesta\TuotantoJaTulliDatat\Nelj&#228;nnesVuosiTuotantoTaulukko\PIVOT_UUSI.xlsm!Kvartaali!R3S2:R13S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jpeg"/><Relationship Id="rId2" Type="http://schemas.openxmlformats.org/officeDocument/2006/relationships/oleObject" Target="file:///\\metdc01\yleiset\Yhteiset\Tilda\Perustietoa%20mets&#228;teollisuudesta\TuotantoJaTulliDatat\Nelj&#228;nnesVuosiTuotantoTaulukko\PIVOT_UUSI.xlsm!Kum.!R3S2:R13S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2023 </a:t>
            </a:r>
            <a:r>
              <a:rPr lang="fi-FI" dirty="0"/>
              <a:t>kolmannen</a:t>
            </a:r>
            <a:r>
              <a:rPr lang="en-US" dirty="0"/>
              <a:t> neljänneksen tuotanto verrattuna edelliseen vuoteen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C1D714-CEF0-4B7B-8CFF-A3E6173DC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24.10.2023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58977" y="56981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44AAD696-A05C-1C8F-EDE8-036287F55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40079"/>
              </p:ext>
            </p:extLst>
          </p:nvPr>
        </p:nvGraphicFramePr>
        <p:xfrm>
          <a:off x="947023" y="1382461"/>
          <a:ext cx="8524875" cy="419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581887" imgH="3238434" progId="Excel.SheetMacroEnabled.12">
                  <p:link updateAutomatic="1"/>
                </p:oleObj>
              </mc:Choice>
              <mc:Fallback>
                <p:oleObj name="Macro-Enabled Worksheet" r:id="rId2" imgW="6581887" imgH="323843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7023" y="1382461"/>
                        <a:ext cx="8524875" cy="4194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EC3CBC5F-3EE9-121F-F213-F86EBE968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3492956"/>
            <a:ext cx="756000" cy="504000"/>
          </a:xfrm>
          <a:prstGeom prst="rect">
            <a:avLst/>
          </a:prstGeom>
        </p:spPr>
      </p:pic>
      <p:pic>
        <p:nvPicPr>
          <p:cNvPr id="10" name="Kuva 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49643148-994B-4AA9-8102-5E73CD26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2815824"/>
            <a:ext cx="756000" cy="504000"/>
          </a:xfrm>
          <a:prstGeom prst="rect">
            <a:avLst/>
          </a:prstGeom>
        </p:spPr>
      </p:pic>
      <p:pic>
        <p:nvPicPr>
          <p:cNvPr id="11" name="Kuva 10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D1D50CE4-2F2A-D9C1-A694-9B302E1E7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99" y="2154169"/>
            <a:ext cx="754944" cy="504000"/>
          </a:xfrm>
          <a:prstGeom prst="rect">
            <a:avLst/>
          </a:prstGeom>
        </p:spPr>
      </p:pic>
      <p:pic>
        <p:nvPicPr>
          <p:cNvPr id="12" name="Kuva 11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200A5DFA-10D4-01AD-6E92-CDBE503A74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5006987"/>
            <a:ext cx="75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2023 </a:t>
            </a:r>
            <a:r>
              <a:rPr lang="fi-FI" dirty="0"/>
              <a:t>kumulatiivinen </a:t>
            </a:r>
            <a:r>
              <a:rPr lang="en-US" dirty="0"/>
              <a:t>tuotanto verrattuna edellisen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vastaavaan</a:t>
            </a:r>
            <a:r>
              <a:rPr lang="en-US" dirty="0"/>
              <a:t> </a:t>
            </a:r>
            <a:r>
              <a:rPr lang="en-US" dirty="0" err="1"/>
              <a:t>ajanjaksoon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C1D714-CEF0-4B7B-8CFF-A3E6173DC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24.10.2023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47738" y="5697538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6E8749C0-1D01-0F35-5490-FE6CD880C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5617"/>
              </p:ext>
            </p:extLst>
          </p:nvPr>
        </p:nvGraphicFramePr>
        <p:xfrm>
          <a:off x="943301" y="1376363"/>
          <a:ext cx="8531311" cy="419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581887" imgH="3238434" progId="Excel.SheetMacroEnabled.12">
                  <p:link updateAutomatic="1"/>
                </p:oleObj>
              </mc:Choice>
              <mc:Fallback>
                <p:oleObj name="Macro-Enabled Worksheet" r:id="rId2" imgW="6581887" imgH="323843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3301" y="1376363"/>
                        <a:ext cx="8531311" cy="419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175B2D7A-3CD9-B3D7-BF98-B0C4888AF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399" y="2154169"/>
            <a:ext cx="754944" cy="504000"/>
          </a:xfrm>
          <a:prstGeom prst="rect">
            <a:avLst/>
          </a:prstGeom>
        </p:spPr>
      </p:pic>
      <p:pic>
        <p:nvPicPr>
          <p:cNvPr id="8" name="Kuva 7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266A73D3-61B5-4B5F-5319-E93556B72E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2815824"/>
            <a:ext cx="756000" cy="504000"/>
          </a:xfrm>
          <a:prstGeom prst="rect">
            <a:avLst/>
          </a:prstGeom>
        </p:spPr>
      </p:pic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0982AA2D-6E4D-523D-708F-6BF577FBCD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3492956"/>
            <a:ext cx="756000" cy="504000"/>
          </a:xfrm>
          <a:prstGeom prst="rect">
            <a:avLst/>
          </a:prstGeom>
        </p:spPr>
      </p:pic>
      <p:pic>
        <p:nvPicPr>
          <p:cNvPr id="10" name="Kuva 9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116C7FB5-C961-F32D-DB0F-EA5B77049D1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43" y="5006987"/>
            <a:ext cx="75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169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2937551B-1433-4C83-BDD7-E8E08F836FE1}" vid="{7EB92907-DF44-4AA5-AAF0-7407A51B6A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4442</TotalTime>
  <Words>29</Words>
  <Application>Microsoft Office PowerPoint</Application>
  <PresentationFormat>Laajakuva</PresentationFormat>
  <Paragraphs>8</Paragraphs>
  <Slides>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Tekstikalvopohja</vt:lpstr>
      <vt:lpstr>file:///\\metdc01\yleiset\Yhteiset\Tilda\Perustietoa%20metsäteollisuudesta\TuotantoJaTulliDatat\NeljännesVuosiTuotantoTaulukko\PIVOT_UUSI.xlsm!Kvartaali!R3S2:R13S9</vt:lpstr>
      <vt:lpstr>file:///\\metdc01\yleiset\Yhteiset\Tilda\Perustietoa%20metsäteollisuudesta\TuotantoJaTulliDatat\NeljännesVuosiTuotantoTaulukko\PIVOT_UUSI.xlsm!Kum.!R3S2:R13S9</vt:lpstr>
      <vt:lpstr>Metsäteollisuuden 2023 kolmannen neljänneksen tuotanto verrattuna edelliseen vuoteen</vt:lpstr>
      <vt:lpstr>Metsäteollisuuden 2023 kumulatiivinen tuotanto verrattuna edellisen vuoden vastaavaan ajanjaksoon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2023 kolmannen neljänneksen tuotanto verrattuna edellisen vuoden vastaavaan ajankohtaan</dc:title>
  <dc:creator>Marjukka Rautavirta</dc:creator>
  <cp:keywords/>
  <cp:lastModifiedBy>Rautavirta Marjukka</cp:lastModifiedBy>
  <cp:revision>14</cp:revision>
  <dcterms:created xsi:type="dcterms:W3CDTF">2022-10-26T07:50:00Z</dcterms:created>
  <dcterms:modified xsi:type="dcterms:W3CDTF">2023-10-26T10:32:46Z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398.90.05.211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</Properties>
</file>