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7" r:id="rId2"/>
    <p:sldId id="264" r:id="rId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94A"/>
    <a:srgbClr val="85D0F3"/>
    <a:srgbClr val="17A526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78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414" y="10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20E199-B762-D64A-A7F0-21A7BE620F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1F764-0F4C-A64B-8AC2-5016FB74DC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2F23-DA50-4146-8383-3E585F7267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44BDB-4F38-8349-80B4-5EE2B52EDCF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FC6956-5781-8D43-ADC8-71B346F5FD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5CB36-8C9F-A043-9700-704CA117CB51}" type="datetimeFigureOut">
              <a:rPr lang="fi-FI" smtClean="0"/>
              <a:t>12.2.2021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9829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A83AA-AA2C-6A4A-B056-614432B0C774}" type="datetimeFigureOut">
              <a:rPr lang="fi-FI" smtClean="0"/>
              <a:t>12.2.2021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65D5B-E391-4540-B1D3-B24AC8736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66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kuvapaikalla" preserve="1" userDrawn="1">
  <p:cSld name="title_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FAC7C955-DA2F-1448-8363-505EB94817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97600" y="0"/>
            <a:ext cx="52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pic>
        <p:nvPicPr>
          <p:cNvPr id="18" name="dtitlelogoshape">
            <a:extLst>
              <a:ext uri="{FF2B5EF4-FFF2-40B4-BE49-F238E27FC236}">
                <a16:creationId xmlns:a16="http://schemas.microsoft.com/office/drawing/2014/main" id="{C1A1051A-2102-044D-823E-EBBE4C152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23" y="5568634"/>
            <a:ext cx="3218762" cy="547845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087C93FA-7150-4107-BD02-B0F3C61A15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00" y="363795"/>
            <a:ext cx="6304490" cy="2620606"/>
          </a:xfrm>
        </p:spPr>
        <p:txBody>
          <a:bodyPr tIns="0" bIns="0" anchor="b" anchorCtr="0"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3AAF16EA-E806-4F3B-8D54-55B5E448C5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800" y="3117599"/>
            <a:ext cx="6315290" cy="112501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 alaotsikko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0460D9-4BE0-4477-A717-E061943A0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9600" y="4774883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i-FI" sz="2000" smtClean="0">
                <a:solidFill>
                  <a:schemeClr val="tx1"/>
                </a:solidFill>
              </a:defRPr>
            </a:lvl1pPr>
          </a:lstStyle>
          <a:p>
            <a:r>
              <a:rPr lang="fi-FI"/>
              <a:t>26.10.2020</a:t>
            </a:r>
          </a:p>
        </p:txBody>
      </p:sp>
      <p:sp>
        <p:nvSpPr>
          <p:cNvPr id="8" name="DUName">
            <a:extLst>
              <a:ext uri="{FF2B5EF4-FFF2-40B4-BE49-F238E27FC236}">
                <a16:creationId xmlns:a16="http://schemas.microsoft.com/office/drawing/2014/main" id="{2A64F931-48AE-4641-8266-D1A73AF23F18}"/>
              </a:ext>
            </a:extLst>
          </p:cNvPr>
          <p:cNvSpPr txBox="1">
            <a:spLocks/>
          </p:cNvSpPr>
          <p:nvPr userDrawn="1"/>
        </p:nvSpPr>
        <p:spPr>
          <a:xfrm>
            <a:off x="478800" y="4394271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2000">
                <a:solidFill>
                  <a:schemeClr val="tx1"/>
                </a:solidFill>
              </a:rPr>
              <a:t>Jarmo Suorsa</a:t>
            </a:r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B2B150C-058A-4AAF-A6B7-8C299D589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568196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3254064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aaltopahvikuvalla" preserve="1" userDrawn="1">
  <p:cSld name="subtilte_slide_aaltopahviru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26.10.2020</a:t>
            </a:r>
          </a:p>
        </p:txBody>
      </p:sp>
      <p:pic>
        <p:nvPicPr>
          <p:cNvPr id="3" name="Kuva 2" descr="Kuva, joka sisältää kohteen sisä, musta, istuminen, pöytä&#10;&#10;Kuvaus luotu automaattisesti">
            <a:extLst>
              <a:ext uri="{FF2B5EF4-FFF2-40B4-BE49-F238E27FC236}">
                <a16:creationId xmlns:a16="http://schemas.microsoft.com/office/drawing/2014/main" id="{94A24ECB-0F19-4D74-9ABD-B46EFE4C2E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B07DEC4F-8D47-460E-AEDB-CF1B60977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5DC73ECA-AD24-4B6E-B883-D30D1B9F85CA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908316492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pilvikuvalla" preserve="1" userDrawn="1">
  <p:cSld name="subtilte_slide_pil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26.10.2020</a:t>
            </a:r>
          </a:p>
        </p:txBody>
      </p:sp>
      <p:pic>
        <p:nvPicPr>
          <p:cNvPr id="7" name="Kuva 6" descr="Kuva, joka sisältää kohteen ulko, pilvinen, pilvet, lentävä&#10;&#10;Kuvaus luotu automaattisesti">
            <a:extLst>
              <a:ext uri="{FF2B5EF4-FFF2-40B4-BE49-F238E27FC236}">
                <a16:creationId xmlns:a16="http://schemas.microsoft.com/office/drawing/2014/main" id="{0DC83617-9F68-49BF-A05C-04EB7264C6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070A6AE-34F3-437C-827C-F2C6E6106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18FD7DEF-10E1-4BE2-A490-564338F42062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023879835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vapaikalla" preserve="1" userDrawn="1">
  <p:cSld name="subtilte_slide_picture_pl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26.10.2020</a:t>
            </a:r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E0C36D7A-CD07-401E-8192-94AA27DE71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97055" y="0"/>
            <a:ext cx="5281612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4248FBDF-AA11-4A95-A47C-5CE8B232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21065CA2-8773-4E87-9A18-E78272801A06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8879345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pudia" preserve="1" userDrawn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uoka, hedelmä, merkki&#10;&#10;Kuvaus luotu automaattisesti">
            <a:extLst>
              <a:ext uri="{FF2B5EF4-FFF2-40B4-BE49-F238E27FC236}">
                <a16:creationId xmlns:a16="http://schemas.microsoft.com/office/drawing/2014/main" id="{826E665C-DC0B-4923-A1D8-0415B6A560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1200" y="1141200"/>
            <a:ext cx="4584192" cy="4575048"/>
          </a:xfrm>
          <a:prstGeom prst="rect">
            <a:avLst/>
          </a:prstGeom>
        </p:spPr>
      </p:pic>
      <p:sp>
        <p:nvSpPr>
          <p:cNvPr id="2" name="d_lahde">
            <a:extLst>
              <a:ext uri="{FF2B5EF4-FFF2-40B4-BE49-F238E27FC236}">
                <a16:creationId xmlns:a16="http://schemas.microsoft.com/office/drawing/2014/main" id="{A62CEBAC-466B-4EEA-9E18-28698605E5B9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73377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10687793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26.10.2020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48C08E54-8186-43A2-BA08-9E98BF2384EA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32286571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graafi ja tila seliitteelle" preserve="1" userDrawn="1">
  <p:cSld name="title_and_content_empty_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7300800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26.10.2020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A2C6D4DB-8D1C-4F75-A5A8-D7B2BC3497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921" y="1439999"/>
            <a:ext cx="3308565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58F1BB6A-E757-4C6D-973B-68413E31F498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08253495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sisältökohdetta väliotsikoilla" preserve="1" userDrawn="1">
  <p:cSld name="title_two_conten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E18BC3-C71F-1F40-8265-FB7F5E650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0CCE5E25-4848-EB46-9136-ED0A10CF8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EF23142-3D3C-F044-8150-57AC95574F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600" y="1440000"/>
            <a:ext cx="5089525" cy="42037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C8703391-D147-0448-B90A-931413949C9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2781" y="1440000"/>
            <a:ext cx="5106873" cy="420373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D6AA817-A14F-FF48-B5EF-D0E10D035D3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26.10.2020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1DD3D1-C9EC-4205-9824-EB76ADE431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1D00C477-2AB1-456B-B72B-6A17886806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39892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E633F575-303B-43F6-9074-F659E47B7D60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602491538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kuva" preserve="1" userDrawn="1">
  <p:cSld name="title_conten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Photo"/>
          <p:cNvSpPr>
            <a:spLocks noGrp="1"/>
          </p:cNvSpPr>
          <p:nvPr>
            <p:ph type="pic" sz="quarter" idx="14" hasCustomPrompt="1"/>
          </p:nvPr>
        </p:nvSpPr>
        <p:spPr>
          <a:xfrm>
            <a:off x="6897600" y="0"/>
            <a:ext cx="5292000" cy="686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26.10.2020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44E2F194-21B6-4684-B8A0-703CBCD131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109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34DBB5-2665-4313-BB6F-9FA2D9513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2FEB6999-DD2C-4791-BC4D-B2EE7A73DC2A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650753613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sisältö ja kaksi kuvaa" preserve="1" userDrawn="1">
  <p:cSld name="title_content_two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C14A879C-D0C2-4202-BEEC-2A2E70EAB27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53364" y="3429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C567358-739E-E245-AC37-B69830A46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26.10.2020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2FC9C602-9A8A-4E8E-B582-95F10872FB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1840675"/>
            <a:ext cx="5351486" cy="441135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C98B356A-C02A-475A-BBC7-AB9C9EDFC71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853365" y="36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21283CA2-FEA7-4DA4-84BA-197EB032A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7A1BAE68-57BF-4946-962E-6850C53C4AA9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781293024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slogan (vihreä tausta)" preserve="1" userDrawn="1">
  <p:cSld name="title_content_sloga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AAFB5-1906-3D40-93A2-CB76400FAD65}"/>
              </a:ext>
            </a:extLst>
          </p:cNvPr>
          <p:cNvSpPr/>
          <p:nvPr userDrawn="1"/>
        </p:nvSpPr>
        <p:spPr>
          <a:xfrm>
            <a:off x="6840514" y="0"/>
            <a:ext cx="5351486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100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D1A27-B895-1A42-AFA3-236D0273B1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5864" y="1383160"/>
            <a:ext cx="4120786" cy="33613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nosto</a:t>
            </a:r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0D4A452-05D2-E143-B5E4-80605EDE6AD1}"/>
              </a:ext>
            </a:extLst>
          </p:cNvPr>
          <p:cNvSpPr txBox="1">
            <a:spLocks/>
          </p:cNvSpPr>
          <p:nvPr userDrawn="1"/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098B41-2CA2-4108-9AD2-638D6AECFB23}" type="datetimeFigureOut">
              <a:rPr lang="fi-FI" smtClean="0"/>
              <a:pPr algn="ctr"/>
              <a:t>12.2.2021</a:t>
            </a:fld>
            <a:endParaRPr lang="fi-FI" dirty="0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E24E172B-E61E-4E9D-AA95-F2EB6D4CF7F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469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5258FA17-5238-4491-84C7-75BA8F13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3C4013F4-CB20-46ED-9DAA-4B3DD99BDD6A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642652520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usimetsäkuvalla" preserve="1" userDrawn="1">
  <p:cSld name="subtilte_slide_kuusi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ulko, kasvi, ruoho, vihreä&#10;&#10;Kuvaus luotu automaattisesti">
            <a:extLst>
              <a:ext uri="{FF2B5EF4-FFF2-40B4-BE49-F238E27FC236}">
                <a16:creationId xmlns:a16="http://schemas.microsoft.com/office/drawing/2014/main" id="{27E0A5EF-83DE-49AC-B4FB-1F2D37576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26.10.2020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C54521D-862D-45BD-8F4E-0FC18AFE5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29B5D6EA-49DA-4A1B-BDC2-DDF2BC0F1DCC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930463876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lautatapulikuvalla" preserve="1" userDrawn="1">
  <p:cSld name="subtilte_slide_lautatapu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/>
              <a:t>Lisää väliotsikko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26.10.2020</a:t>
            </a:r>
          </a:p>
        </p:txBody>
      </p:sp>
      <p:pic>
        <p:nvPicPr>
          <p:cNvPr id="3" name="Kuva 2" descr="Kuva, joka sisältää kohteen ulko, rakennus, katu, istuminen&#10;&#10;Kuvaus luotu automaattisesti">
            <a:extLst>
              <a:ext uri="{FF2B5EF4-FFF2-40B4-BE49-F238E27FC236}">
                <a16:creationId xmlns:a16="http://schemas.microsoft.com/office/drawing/2014/main" id="{950B636D-6ADC-4372-83A6-6131B23F0B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146" y="0"/>
            <a:ext cx="5281938" cy="6858000"/>
          </a:xfrm>
          <a:prstGeom prst="rect">
            <a:avLst/>
          </a:prstGeom>
        </p:spPr>
      </p:pic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59857A7-4588-4320-B874-283C0351A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58CE5E34-3CC6-4A15-962A-F99EABBDE3B8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47902195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59693" y="1440000"/>
            <a:ext cx="10687793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9" name="dlogoplaceholder" hidden="1"/>
          <p:cNvSpPr txBox="1"/>
          <p:nvPr userDrawn="1"/>
        </p:nvSpPr>
        <p:spPr>
          <a:xfrm>
            <a:off x="9337232" y="324000"/>
            <a:ext cx="1706844" cy="33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fi-FI" sz="800"/>
          </a:p>
        </p:txBody>
      </p:sp>
      <p:pic>
        <p:nvPicPr>
          <p:cNvPr id="7" name="dlogoshape">
            <a:extLst>
              <a:ext uri="{FF2B5EF4-FFF2-40B4-BE49-F238E27FC236}">
                <a16:creationId xmlns:a16="http://schemas.microsoft.com/office/drawing/2014/main" id="{BB2D5D97-EC59-497F-8A4A-2A10BF2E030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3" y="6398996"/>
            <a:ext cx="1988206" cy="33840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r>
              <a:rPr lang="fi-FI"/>
              <a:t>26.10.2020</a:t>
            </a:r>
          </a:p>
        </p:txBody>
      </p:sp>
    </p:spTree>
    <p:extLst>
      <p:ext uri="{BB962C8B-B14F-4D97-AF65-F5344CB8AC3E}">
        <p14:creationId xmlns:p14="http://schemas.microsoft.com/office/powerpoint/2010/main" val="211474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  <p:sldLayoutId id="2147483745" r:id="rId3"/>
    <p:sldLayoutId id="2147483706" r:id="rId4"/>
    <p:sldLayoutId id="2147483668" r:id="rId5"/>
    <p:sldLayoutId id="2147483726" r:id="rId6"/>
    <p:sldLayoutId id="2147483741" r:id="rId7"/>
    <p:sldLayoutId id="2147483743" r:id="rId8"/>
    <p:sldLayoutId id="2147483744" r:id="rId9"/>
    <p:sldLayoutId id="2147483742" r:id="rId10"/>
    <p:sldLayoutId id="2147483746" r:id="rId11"/>
    <p:sldLayoutId id="2147483747" r:id="rId12"/>
    <p:sldLayoutId id="2147483673" r:id="rId13"/>
  </p:sldLayoutIdLst>
  <p:hf hdr="0" ftr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lang="fi-FI" sz="3200" kern="1200" cap="none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 cap="none" baseline="0">
          <a:solidFill>
            <a:srgbClr val="59594A"/>
          </a:solidFill>
          <a:latin typeface="+mn-lt"/>
          <a:ea typeface="+mn-ea"/>
          <a:cs typeface="+mn-cs"/>
        </a:defRPr>
      </a:lvl1pPr>
      <a:lvl2pPr marL="56880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3200" indent="-2844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6688D72-7C0D-40F2-9AC3-905D8BD4A0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1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Metsäteollisuuden 2020 neljännen kvartaalin tuotanto verrattuna edellisen vuoden vastaavaan</a:t>
            </a:r>
            <a:endParaRPr lang="en-GB" dirty="0"/>
          </a:p>
        </p:txBody>
      </p:sp>
      <p:sp>
        <p:nvSpPr>
          <p:cNvPr id="6" name="Päivämäärän paikkamerkki 8">
            <a:extLst>
              <a:ext uri="{FF2B5EF4-FFF2-40B4-BE49-F238E27FC236}">
                <a16:creationId xmlns:a16="http://schemas.microsoft.com/office/drawing/2014/main" id="{95C96A88-3C6A-47AC-9E9B-EC89F2770CC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lIns="0" tIns="0" rIns="0" bIns="36000" anchor="ctr" anchorCtr="0"/>
          <a:lstStyle/>
          <a:p>
            <a:r>
              <a:rPr lang="fi-FI">
                <a:solidFill>
                  <a:srgbClr val="FFFFFF"/>
                </a:solidFill>
                <a:latin typeface="Calibri" panose="020F0502020204030204" pitchFamily="34" charset="0"/>
              </a:rPr>
              <a:t>26.10.2020</a:t>
            </a:r>
            <a:endParaRPr lang="fi-FI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138F17C-7EFC-4BEF-B89A-1D151D252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510" y="1730499"/>
            <a:ext cx="7974965" cy="419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76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6688D72-7C0D-40F2-9AC3-905D8BD4A0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2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Metsäteollisuuden 2020 kumulatiivinen tuotanto (Q1 – Q4) verrattuna edellisen vuoden vastaavaan</a:t>
            </a:r>
            <a:endParaRPr lang="en-GB" dirty="0"/>
          </a:p>
        </p:txBody>
      </p:sp>
      <p:sp>
        <p:nvSpPr>
          <p:cNvPr id="6" name="Päivämäärän paikkamerkki 8">
            <a:extLst>
              <a:ext uri="{FF2B5EF4-FFF2-40B4-BE49-F238E27FC236}">
                <a16:creationId xmlns:a16="http://schemas.microsoft.com/office/drawing/2014/main" id="{95C96A88-3C6A-47AC-9E9B-EC89F2770CC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lIns="0" tIns="0" rIns="0" bIns="36000" anchor="ctr" anchorCtr="0"/>
          <a:lstStyle/>
          <a:p>
            <a:r>
              <a:rPr lang="fi-FI">
                <a:solidFill>
                  <a:srgbClr val="FFFFFF"/>
                </a:solidFill>
                <a:latin typeface="Calibri" panose="020F0502020204030204" pitchFamily="34" charset="0"/>
              </a:rPr>
              <a:t>26.10.2020</a:t>
            </a:r>
            <a:endParaRPr lang="fi-FI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F635201-5A2D-4AF7-A0CF-2839FAC5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1787098"/>
            <a:ext cx="8477250" cy="41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60212"/>
      </p:ext>
    </p:extLst>
  </p:cSld>
  <p:clrMapOvr>
    <a:masterClrMapping/>
  </p:clrMapOvr>
</p:sld>
</file>

<file path=ppt/theme/theme1.xml><?xml version="1.0" encoding="utf-8"?>
<a:theme xmlns:a="http://schemas.openxmlformats.org/drawingml/2006/main" name="Tekstikalvopohja">
  <a:themeElements>
    <a:clrScheme name="MT viralliset värit">
      <a:dk1>
        <a:srgbClr val="59594A"/>
      </a:dk1>
      <a:lt1>
        <a:sysClr val="window" lastClr="FFFFFF"/>
      </a:lt1>
      <a:dk2>
        <a:srgbClr val="85B526"/>
      </a:dk2>
      <a:lt2>
        <a:srgbClr val="EDEDED"/>
      </a:lt2>
      <a:accent1>
        <a:srgbClr val="85B526"/>
      </a:accent1>
      <a:accent2>
        <a:srgbClr val="59594A"/>
      </a:accent2>
      <a:accent3>
        <a:srgbClr val="EF7D00"/>
      </a:accent3>
      <a:accent4>
        <a:srgbClr val="0F72A2"/>
      </a:accent4>
      <a:accent5>
        <a:srgbClr val="E8548D"/>
      </a:accent5>
      <a:accent6>
        <a:srgbClr val="000000"/>
      </a:accent6>
      <a:hlink>
        <a:srgbClr val="59594A"/>
      </a:hlink>
      <a:folHlink>
        <a:srgbClr val="87878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 sz="21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tsäteollisuus_pohja.potx" id="{C7039771-096C-436A-B98C-AF84A927C3D0}" vid="{FBD91796-5F32-4386-BE60-060A902A17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metsäteollisuus_pohja</Template>
  <TotalTime>0</TotalTime>
  <Words>26</Words>
  <Application>Microsoft Office PowerPoint</Application>
  <PresentationFormat>Laajakuva</PresentationFormat>
  <Paragraphs>6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5" baseType="lpstr">
      <vt:lpstr>Arial</vt:lpstr>
      <vt:lpstr>Calibri</vt:lpstr>
      <vt:lpstr>Tekstikalvopohja</vt:lpstr>
      <vt:lpstr>Metsäteollisuuden 2020 neljännen kvartaalin tuotanto verrattuna edellisen vuoden vastaavaan</vt:lpstr>
      <vt:lpstr>Metsäteollisuuden 2020 kumulatiivinen tuotanto (Q1 – Q4) verrattuna edellisen vuoden vastaavaan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Metsäteollisuuden 2020 ensimmäisen vuosipuoliskon tuotanto verrattuna edellisen vuoden vastaavaan</dc:title>
  <dc:creator/>
  <cp:keywords/>
  <cp:lastModifiedBy/>
  <cp:revision>1</cp:revision>
  <dcterms:created xsi:type="dcterms:W3CDTF">2020-07-17T08:13:06Z</dcterms:created>
  <dcterms:modified xsi:type="dcterms:W3CDTF">2021-02-12T09:59:55Z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398.83.06.202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metsäteollisuus_pohja.potx</vt:lpwstr>
  </property>
  <property fmtid="{D5CDD505-2E9C-101B-9397-08002B2CF9AE}" pid="6" name="dvDefinition">
    <vt:lpwstr>252 (dd_default.xml)</vt:lpwstr>
  </property>
  <property fmtid="{D5CDD505-2E9C-101B-9397-08002B2CF9AE}" pid="7" name="dvDefinitionID">
    <vt:lpwstr>252</vt:lpwstr>
  </property>
  <property fmtid="{D5CDD505-2E9C-101B-9397-08002B2CF9AE}" pid="8" name="dvContentFile">
    <vt:lpwstr>dd_default.xml</vt:lpwstr>
  </property>
  <property fmtid="{D5CDD505-2E9C-101B-9397-08002B2CF9AE}" pid="9" name="dvGlobalVerID">
    <vt:lpwstr>398.90.05.204</vt:lpwstr>
  </property>
  <property fmtid="{D5CDD505-2E9C-101B-9397-08002B2CF9AE}" pid="10" name="dvDefinitionVersion">
    <vt:lpwstr>1.0 / 5.12.2019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0</vt:lpwstr>
  </property>
  <property fmtid="{D5CDD505-2E9C-101B-9397-08002B2CF9AE}" pid="15" name="dvDateExist">
    <vt:lpwstr>-1</vt:lpwstr>
  </property>
  <property fmtid="{D5CDD505-2E9C-101B-9397-08002B2CF9AE}" pid="16" name="dvCategory">
    <vt:lpwstr>29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METE</vt:lpwstr>
  </property>
  <property fmtid="{D5CDD505-2E9C-101B-9397-08002B2CF9AE}" pid="21" name="dvSite">
    <vt:lpwstr>Yleinen</vt:lpwstr>
  </property>
  <property fmtid="{D5CDD505-2E9C-101B-9397-08002B2CF9AE}" pid="22" name="dvNumbering">
    <vt:lpwstr>0</vt:lpwstr>
  </property>
  <property fmtid="{D5CDD505-2E9C-101B-9397-08002B2CF9AE}" pid="23" name="dvDUname">
    <vt:lpwstr>Jarmo Suorsa</vt:lpwstr>
  </property>
  <property fmtid="{D5CDD505-2E9C-101B-9397-08002B2CF9AE}" pid="24" name="dvDUdepartment">
    <vt:lpwstr/>
  </property>
  <property fmtid="{D5CDD505-2E9C-101B-9397-08002B2CF9AE}" pid="25" name="dvDate_Page">
    <vt:lpwstr>0</vt:lpwstr>
  </property>
  <property fmtid="{D5CDD505-2E9C-101B-9397-08002B2CF9AE}" pid="26" name="dvAuthor">
    <vt:lpwstr>Jarmo Suorsa</vt:lpwstr>
  </property>
  <property fmtid="{D5CDD505-2E9C-101B-9397-08002B2CF9AE}" pid="27" name="dvAuthor_Page">
    <vt:lpwstr>0</vt:lpwstr>
  </property>
  <property fmtid="{D5CDD505-2E9C-101B-9397-08002B2CF9AE}" pid="28" name="dvSectorExist">
    <vt:lpwstr>0</vt:lpwstr>
  </property>
  <property fmtid="{D5CDD505-2E9C-101B-9397-08002B2CF9AE}" pid="29" name="dvSector">
    <vt:lpwstr>Talous, innovaatiot, energia</vt:lpwstr>
  </property>
  <property fmtid="{D5CDD505-2E9C-101B-9397-08002B2CF9AE}" pid="30" name="dvLahde">
    <vt:lpwstr>0</vt:lpwstr>
  </property>
  <property fmtid="{D5CDD505-2E9C-101B-9397-08002B2CF9AE}" pid="31" name="dvLahdetext">
    <vt:lpwstr>Metsäteollisuus ry</vt:lpwstr>
  </property>
  <property fmtid="{D5CDD505-2E9C-101B-9397-08002B2CF9AE}" pid="32" name="Owner">
    <vt:lpwstr>Jarmo Suorsa</vt:lpwstr>
  </property>
  <property fmtid="{D5CDD505-2E9C-101B-9397-08002B2CF9AE}" pid="33" name="GroupID">
    <vt:lpwstr>a10 Tuotanto</vt:lpwstr>
  </property>
  <property fmtid="{D5CDD505-2E9C-101B-9397-08002B2CF9AE}" pid="34" name="Security">
    <vt:lpwstr>Internet</vt:lpwstr>
  </property>
</Properties>
</file>